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0"/>
  </p:notesMasterIdLst>
  <p:sldIdLst>
    <p:sldId id="257" r:id="rId3"/>
    <p:sldId id="393" r:id="rId4"/>
    <p:sldId id="429" r:id="rId5"/>
    <p:sldId id="459" r:id="rId6"/>
    <p:sldId id="442" r:id="rId7"/>
    <p:sldId id="425" r:id="rId8"/>
    <p:sldId id="443" r:id="rId9"/>
    <p:sldId id="437" r:id="rId10"/>
    <p:sldId id="430" r:id="rId11"/>
    <p:sldId id="447" r:id="rId12"/>
    <p:sldId id="450" r:id="rId13"/>
    <p:sldId id="451" r:id="rId14"/>
    <p:sldId id="457" r:id="rId15"/>
    <p:sldId id="453" r:id="rId16"/>
    <p:sldId id="455" r:id="rId17"/>
    <p:sldId id="454" r:id="rId18"/>
    <p:sldId id="44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90781A-E233-7144-BA25-9CC40E6450C3}" v="1848" dt="2025-04-28T23:51:58.592"/>
    <p1510:client id="{737A450F-D5E2-3ECA-56E0-18A066A658CA}" v="1530" dt="2025-04-28T00:38:49.192"/>
    <p1510:client id="{83ECCD56-ADFC-1FD6-B913-19DD54BF2ED3}" v="742" dt="2025-04-28T01:02:05.623"/>
    <p1510:client id="{C6360027-1D58-ED2F-939E-4B3498D96099}" v="3079" dt="2025-04-28T23:34:31.746"/>
    <p1510:client id="{FA42B5C1-6C4A-4A4D-A206-F79AD253D82C}" v="678" dt="2025-04-28T01:07:31.896"/>
    <p1510:client id="{FDA7C844-F4DC-72DC-298F-8B3358D52F25}" v="805" dt="2025-04-28T23:48:12.80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5/10/relationships/revisionInfo" Target="revisionInfo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uudra Patel" userId="S::rpatel343@student.gsu.edu::c71c0789-337b-466e-b62d-794630b8519d" providerId="AD" clId="Web-{887E40C4-F31E-610B-FCAE-00B48DE02B5F}"/>
    <pc:docChg chg="modSld">
      <pc:chgData name="Ruudra Patel" userId="S::rpatel343@student.gsu.edu::c71c0789-337b-466e-b62d-794630b8519d" providerId="AD" clId="Web-{887E40C4-F31E-610B-FCAE-00B48DE02B5F}" dt="2025-03-03T14:50:50.055" v="11" actId="1076"/>
      <pc:docMkLst>
        <pc:docMk/>
      </pc:docMkLst>
      <pc:sldChg chg="addSp modSp">
        <pc:chgData name="Ruudra Patel" userId="S::rpatel343@student.gsu.edu::c71c0789-337b-466e-b62d-794630b8519d" providerId="AD" clId="Web-{887E40C4-F31E-610B-FCAE-00B48DE02B5F}" dt="2025-03-03T14:50:50.055" v="11" actId="1076"/>
        <pc:sldMkLst>
          <pc:docMk/>
          <pc:sldMk cId="294740137" sldId="257"/>
        </pc:sldMkLst>
      </pc:sldChg>
      <pc:sldChg chg="modSp">
        <pc:chgData name="Ruudra Patel" userId="S::rpatel343@student.gsu.edu::c71c0789-337b-466e-b62d-794630b8519d" providerId="AD" clId="Web-{887E40C4-F31E-610B-FCAE-00B48DE02B5F}" dt="2025-03-03T14:27:57.931" v="0"/>
        <pc:sldMkLst>
          <pc:docMk/>
          <pc:sldMk cId="1280116343" sldId="425"/>
        </pc:sldMkLst>
      </pc:sldChg>
      <pc:sldChg chg="modSp">
        <pc:chgData name="Ruudra Patel" userId="S::rpatel343@student.gsu.edu::c71c0789-337b-466e-b62d-794630b8519d" providerId="AD" clId="Web-{887E40C4-F31E-610B-FCAE-00B48DE02B5F}" dt="2025-03-03T14:47:58.424" v="4" actId="14100"/>
        <pc:sldMkLst>
          <pc:docMk/>
          <pc:sldMk cId="1789891331" sldId="435"/>
        </pc:sldMkLst>
      </pc:sldChg>
      <pc:sldChg chg="modSp">
        <pc:chgData name="Ruudra Patel" userId="S::rpatel343@student.gsu.edu::c71c0789-337b-466e-b62d-794630b8519d" providerId="AD" clId="Web-{887E40C4-F31E-610B-FCAE-00B48DE02B5F}" dt="2025-03-03T14:45:44.217" v="1" actId="20577"/>
        <pc:sldMkLst>
          <pc:docMk/>
          <pc:sldMk cId="4273773367" sldId="440"/>
        </pc:sldMkLst>
      </pc:sldChg>
    </pc:docChg>
  </pc:docChgLst>
  <pc:docChgLst>
    <pc:chgData name="Pancham Desai" userId="S::pdesai22@student.gsu.edu::e68dfbe6-86fb-4db9-bed5-faa54ca16b89" providerId="AD" clId="Web-{C6360027-1D58-ED2F-939E-4B3498D96099}"/>
    <pc:docChg chg="addSld delSld modSld sldOrd">
      <pc:chgData name="Pancham Desai" userId="S::pdesai22@student.gsu.edu::e68dfbe6-86fb-4db9-bed5-faa54ca16b89" providerId="AD" clId="Web-{C6360027-1D58-ED2F-939E-4B3498D96099}" dt="2025-04-28T23:34:31.746" v="2088" actId="14100"/>
      <pc:docMkLst>
        <pc:docMk/>
      </pc:docMkLst>
      <pc:sldChg chg="modSp">
        <pc:chgData name="Pancham Desai" userId="S::pdesai22@student.gsu.edu::e68dfbe6-86fb-4db9-bed5-faa54ca16b89" providerId="AD" clId="Web-{C6360027-1D58-ED2F-939E-4B3498D96099}" dt="2025-04-28T21:15:48.756" v="9" actId="20577"/>
        <pc:sldMkLst>
          <pc:docMk/>
          <pc:sldMk cId="3431520961" sldId="429"/>
        </pc:sldMkLst>
        <pc:spChg chg="mod">
          <ac:chgData name="Pancham Desai" userId="S::pdesai22@student.gsu.edu::e68dfbe6-86fb-4db9-bed5-faa54ca16b89" providerId="AD" clId="Web-{C6360027-1D58-ED2F-939E-4B3498D96099}" dt="2025-04-28T21:15:48.756" v="9" actId="20577"/>
          <ac:spMkLst>
            <pc:docMk/>
            <pc:sldMk cId="3431520961" sldId="429"/>
            <ac:spMk id="4" creationId="{24C474F4-9CBF-68C3-E004-59F7CADAD8C2}"/>
          </ac:spMkLst>
        </pc:spChg>
      </pc:sldChg>
      <pc:sldChg chg="addSp delSp modSp">
        <pc:chgData name="Pancham Desai" userId="S::pdesai22@student.gsu.edu::e68dfbe6-86fb-4db9-bed5-faa54ca16b89" providerId="AD" clId="Web-{C6360027-1D58-ED2F-939E-4B3498D96099}" dt="2025-04-28T22:36:12.609" v="1309" actId="1076"/>
        <pc:sldMkLst>
          <pc:docMk/>
          <pc:sldMk cId="3053754708" sldId="437"/>
        </pc:sldMkLst>
        <pc:spChg chg="add del">
          <ac:chgData name="Pancham Desai" userId="S::pdesai22@student.gsu.edu::e68dfbe6-86fb-4db9-bed5-faa54ca16b89" providerId="AD" clId="Web-{C6360027-1D58-ED2F-939E-4B3498D96099}" dt="2025-04-28T21:42:16.554" v="290"/>
          <ac:spMkLst>
            <pc:docMk/>
            <pc:sldMk cId="3053754708" sldId="437"/>
            <ac:spMk id="3" creationId="{F31726C5-69E2-28C6-1064-F1A34AB773B4}"/>
          </ac:spMkLst>
        </pc:spChg>
        <pc:spChg chg="add del">
          <ac:chgData name="Pancham Desai" userId="S::pdesai22@student.gsu.edu::e68dfbe6-86fb-4db9-bed5-faa54ca16b89" providerId="AD" clId="Web-{C6360027-1D58-ED2F-939E-4B3498D96099}" dt="2025-04-28T21:42:15.882" v="289"/>
          <ac:spMkLst>
            <pc:docMk/>
            <pc:sldMk cId="3053754708" sldId="437"/>
            <ac:spMk id="4" creationId="{7CB3CF0D-61C2-CD4A-BCAD-2F124E35D8E0}"/>
          </ac:spMkLst>
        </pc:spChg>
        <pc:spChg chg="del">
          <ac:chgData name="Pancham Desai" userId="S::pdesai22@student.gsu.edu::e68dfbe6-86fb-4db9-bed5-faa54ca16b89" providerId="AD" clId="Web-{C6360027-1D58-ED2F-939E-4B3498D96099}" dt="2025-04-28T22:22:15.769" v="1030"/>
          <ac:spMkLst>
            <pc:docMk/>
            <pc:sldMk cId="3053754708" sldId="437"/>
            <ac:spMk id="5" creationId="{1B22FA72-0B93-4F6D-B5F5-5EECF0A9CF88}"/>
          </ac:spMkLst>
        </pc:spChg>
        <pc:spChg chg="add del mod">
          <ac:chgData name="Pancham Desai" userId="S::pdesai22@student.gsu.edu::e68dfbe6-86fb-4db9-bed5-faa54ca16b89" providerId="AD" clId="Web-{C6360027-1D58-ED2F-939E-4B3498D96099}" dt="2025-04-28T21:42:47.931" v="301"/>
          <ac:spMkLst>
            <pc:docMk/>
            <pc:sldMk cId="3053754708" sldId="437"/>
            <ac:spMk id="6" creationId="{7CB3CF0D-61C2-CD4A-BCAD-2F124E35D8E0}"/>
          </ac:spMkLst>
        </pc:spChg>
        <pc:spChg chg="add mod">
          <ac:chgData name="Pancham Desai" userId="S::pdesai22@student.gsu.edu::e68dfbe6-86fb-4db9-bed5-faa54ca16b89" providerId="AD" clId="Web-{C6360027-1D58-ED2F-939E-4B3498D96099}" dt="2025-04-28T22:36:06.953" v="1307" actId="1076"/>
          <ac:spMkLst>
            <pc:docMk/>
            <pc:sldMk cId="3053754708" sldId="437"/>
            <ac:spMk id="7" creationId="{EC2517CD-D4AA-AEC9-FEA2-9748C003DFC8}"/>
          </ac:spMkLst>
        </pc:spChg>
        <pc:spChg chg="add del mod">
          <ac:chgData name="Pancham Desai" userId="S::pdesai22@student.gsu.edu::e68dfbe6-86fb-4db9-bed5-faa54ca16b89" providerId="AD" clId="Web-{C6360027-1D58-ED2F-939E-4B3498D96099}" dt="2025-04-28T21:43:41.716" v="309"/>
          <ac:spMkLst>
            <pc:docMk/>
            <pc:sldMk cId="3053754708" sldId="437"/>
            <ac:spMk id="8" creationId="{BEC5E6B9-C128-BEED-52B4-87E0C4B15DB2}"/>
          </ac:spMkLst>
        </pc:spChg>
        <pc:spChg chg="add mod">
          <ac:chgData name="Pancham Desai" userId="S::pdesai22@student.gsu.edu::e68dfbe6-86fb-4db9-bed5-faa54ca16b89" providerId="AD" clId="Web-{C6360027-1D58-ED2F-939E-4B3498D96099}" dt="2025-04-28T22:36:10.047" v="1308" actId="1076"/>
          <ac:spMkLst>
            <pc:docMk/>
            <pc:sldMk cId="3053754708" sldId="437"/>
            <ac:spMk id="9" creationId="{20A98591-65B8-D56C-9C1A-2B0792D436B1}"/>
          </ac:spMkLst>
        </pc:spChg>
        <pc:spChg chg="add del">
          <ac:chgData name="Pancham Desai" userId="S::pdesai22@student.gsu.edu::e68dfbe6-86fb-4db9-bed5-faa54ca16b89" providerId="AD" clId="Web-{C6360027-1D58-ED2F-939E-4B3498D96099}" dt="2025-04-28T21:48:11.954" v="482"/>
          <ac:spMkLst>
            <pc:docMk/>
            <pc:sldMk cId="3053754708" sldId="437"/>
            <ac:spMk id="10" creationId="{DFD9D5BA-CA97-884A-00A7-88B908525D2A}"/>
          </ac:spMkLst>
        </pc:spChg>
        <pc:spChg chg="add del mod">
          <ac:chgData name="Pancham Desai" userId="S::pdesai22@student.gsu.edu::e68dfbe6-86fb-4db9-bed5-faa54ca16b89" providerId="AD" clId="Web-{C6360027-1D58-ED2F-939E-4B3498D96099}" dt="2025-04-28T22:33:50.818" v="1160"/>
          <ac:spMkLst>
            <pc:docMk/>
            <pc:sldMk cId="3053754708" sldId="437"/>
            <ac:spMk id="11" creationId="{06F0EC19-FB18-031B-6917-2B1A5B00EAD9}"/>
          </ac:spMkLst>
        </pc:spChg>
        <pc:spChg chg="add mod">
          <ac:chgData name="Pancham Desai" userId="S::pdesai22@student.gsu.edu::e68dfbe6-86fb-4db9-bed5-faa54ca16b89" providerId="AD" clId="Web-{C6360027-1D58-ED2F-939E-4B3498D96099}" dt="2025-04-28T22:36:12.609" v="1309" actId="1076"/>
          <ac:spMkLst>
            <pc:docMk/>
            <pc:sldMk cId="3053754708" sldId="437"/>
            <ac:spMk id="12" creationId="{9926D054-B01A-D1D5-CD88-B2BC825609A6}"/>
          </ac:spMkLst>
        </pc:spChg>
      </pc:sldChg>
      <pc:sldChg chg="addSp delSp modSp">
        <pc:chgData name="Pancham Desai" userId="S::pdesai22@student.gsu.edu::e68dfbe6-86fb-4db9-bed5-faa54ca16b89" providerId="AD" clId="Web-{C6360027-1D58-ED2F-939E-4B3498D96099}" dt="2025-04-28T23:26:55.620" v="2079" actId="14100"/>
        <pc:sldMkLst>
          <pc:docMk/>
          <pc:sldMk cId="1512102650" sldId="440"/>
        </pc:sldMkLst>
        <pc:spChg chg="mod">
          <ac:chgData name="Pancham Desai" userId="S::pdesai22@student.gsu.edu::e68dfbe6-86fb-4db9-bed5-faa54ca16b89" providerId="AD" clId="Web-{C6360027-1D58-ED2F-939E-4B3498D96099}" dt="2025-04-28T21:35:18.165" v="113" actId="1076"/>
          <ac:spMkLst>
            <pc:docMk/>
            <pc:sldMk cId="1512102650" sldId="440"/>
            <ac:spMk id="2" creationId="{7DCCE318-83C5-CF7D-25AD-6AE75E734575}"/>
          </ac:spMkLst>
        </pc:spChg>
        <pc:spChg chg="add mod">
          <ac:chgData name="Pancham Desai" userId="S::pdesai22@student.gsu.edu::e68dfbe6-86fb-4db9-bed5-faa54ca16b89" providerId="AD" clId="Web-{C6360027-1D58-ED2F-939E-4B3498D96099}" dt="2025-04-28T21:34:47.226" v="101" actId="1076"/>
          <ac:spMkLst>
            <pc:docMk/>
            <pc:sldMk cId="1512102650" sldId="440"/>
            <ac:spMk id="5" creationId="{FA344F1A-FF23-CC07-0058-95F7AFFCE6A5}"/>
          </ac:spMkLst>
        </pc:spChg>
        <pc:spChg chg="add del mod">
          <ac:chgData name="Pancham Desai" userId="S::pdesai22@student.gsu.edu::e68dfbe6-86fb-4db9-bed5-faa54ca16b89" providerId="AD" clId="Web-{C6360027-1D58-ED2F-939E-4B3498D96099}" dt="2025-04-28T21:34:43.319" v="100"/>
          <ac:spMkLst>
            <pc:docMk/>
            <pc:sldMk cId="1512102650" sldId="440"/>
            <ac:spMk id="6" creationId="{4B84A390-8DBB-BCCD-6505-9ED88F005488}"/>
          </ac:spMkLst>
        </pc:spChg>
        <pc:spChg chg="add del">
          <ac:chgData name="Pancham Desai" userId="S::pdesai22@student.gsu.edu::e68dfbe6-86fb-4db9-bed5-faa54ca16b89" providerId="AD" clId="Web-{C6360027-1D58-ED2F-939E-4B3498D96099}" dt="2025-04-28T21:35:05.571" v="103"/>
          <ac:spMkLst>
            <pc:docMk/>
            <pc:sldMk cId="1512102650" sldId="440"/>
            <ac:spMk id="7" creationId="{C3F94F9A-7DF1-A8B7-5E9C-6D0D85193BCE}"/>
          </ac:spMkLst>
        </pc:spChg>
        <pc:spChg chg="add mod">
          <ac:chgData name="Pancham Desai" userId="S::pdesai22@student.gsu.edu::e68dfbe6-86fb-4db9-bed5-faa54ca16b89" providerId="AD" clId="Web-{C6360027-1D58-ED2F-939E-4B3498D96099}" dt="2025-04-28T21:57:15.273" v="798" actId="1076"/>
          <ac:spMkLst>
            <pc:docMk/>
            <pc:sldMk cId="1512102650" sldId="440"/>
            <ac:spMk id="8" creationId="{786E797A-42B5-B8FD-2F80-3C119821B895}"/>
          </ac:spMkLst>
        </pc:spChg>
        <pc:spChg chg="del mod">
          <ac:chgData name="Pancham Desai" userId="S::pdesai22@student.gsu.edu::e68dfbe6-86fb-4db9-bed5-faa54ca16b89" providerId="AD" clId="Web-{C6360027-1D58-ED2F-939E-4B3498D96099}" dt="2025-04-28T22:42:43.934" v="1408"/>
          <ac:spMkLst>
            <pc:docMk/>
            <pc:sldMk cId="1512102650" sldId="440"/>
            <ac:spMk id="10" creationId="{1778A233-F6C8-4AE4-A637-708EA8175AD4}"/>
          </ac:spMkLst>
        </pc:spChg>
        <pc:spChg chg="mod">
          <ac:chgData name="Pancham Desai" userId="S::pdesai22@student.gsu.edu::e68dfbe6-86fb-4db9-bed5-faa54ca16b89" providerId="AD" clId="Web-{C6360027-1D58-ED2F-939E-4B3498D96099}" dt="2025-04-28T23:26:34.712" v="2078" actId="1076"/>
          <ac:spMkLst>
            <pc:docMk/>
            <pc:sldMk cId="1512102650" sldId="440"/>
            <ac:spMk id="13" creationId="{F98E6333-92A3-3E3D-03C3-49DC7F71FBDD}"/>
          </ac:spMkLst>
        </pc:spChg>
        <pc:spChg chg="mod">
          <ac:chgData name="Pancham Desai" userId="S::pdesai22@student.gsu.edu::e68dfbe6-86fb-4db9-bed5-faa54ca16b89" providerId="AD" clId="Web-{C6360027-1D58-ED2F-939E-4B3498D96099}" dt="2025-04-28T23:26:55.620" v="2079" actId="14100"/>
          <ac:spMkLst>
            <pc:docMk/>
            <pc:sldMk cId="1512102650" sldId="440"/>
            <ac:spMk id="17" creationId="{9AAB316B-6BEF-DC89-D25C-A33E2B0EE848}"/>
          </ac:spMkLst>
        </pc:spChg>
        <pc:picChg chg="add del mod">
          <ac:chgData name="Pancham Desai" userId="S::pdesai22@student.gsu.edu::e68dfbe6-86fb-4db9-bed5-faa54ca16b89" providerId="AD" clId="Web-{C6360027-1D58-ED2F-939E-4B3498D96099}" dt="2025-04-28T21:26:08.064" v="45"/>
          <ac:picMkLst>
            <pc:docMk/>
            <pc:sldMk cId="1512102650" sldId="440"/>
            <ac:picMk id="3" creationId="{646EA0EA-1416-EF79-C76C-D399A0A6C493}"/>
          </ac:picMkLst>
        </pc:picChg>
        <pc:picChg chg="add mod">
          <ac:chgData name="Pancham Desai" userId="S::pdesai22@student.gsu.edu::e68dfbe6-86fb-4db9-bed5-faa54ca16b89" providerId="AD" clId="Web-{C6360027-1D58-ED2F-939E-4B3498D96099}" dt="2025-04-28T21:57:09.241" v="796" actId="1076"/>
          <ac:picMkLst>
            <pc:docMk/>
            <pc:sldMk cId="1512102650" sldId="440"/>
            <ac:picMk id="4" creationId="{1F0F621B-C925-16D1-45B8-13AB89B1E853}"/>
          </ac:picMkLst>
        </pc:picChg>
        <pc:picChg chg="add mod">
          <ac:chgData name="Pancham Desai" userId="S::pdesai22@student.gsu.edu::e68dfbe6-86fb-4db9-bed5-faa54ca16b89" providerId="AD" clId="Web-{C6360027-1D58-ED2F-939E-4B3498D96099}" dt="2025-04-28T22:44:08.690" v="1432" actId="14100"/>
          <ac:picMkLst>
            <pc:docMk/>
            <pc:sldMk cId="1512102650" sldId="440"/>
            <ac:picMk id="9" creationId="{F1C8AAAC-10FE-ACFE-C56C-CEE961CBCDE5}"/>
          </ac:picMkLst>
        </pc:picChg>
        <pc:picChg chg="mod">
          <ac:chgData name="Pancham Desai" userId="S::pdesai22@student.gsu.edu::e68dfbe6-86fb-4db9-bed5-faa54ca16b89" providerId="AD" clId="Web-{C6360027-1D58-ED2F-939E-4B3498D96099}" dt="2025-04-28T22:19:30.976" v="1023" actId="1076"/>
          <ac:picMkLst>
            <pc:docMk/>
            <pc:sldMk cId="1512102650" sldId="440"/>
            <ac:picMk id="11" creationId="{C662F715-19EF-48DB-FF1E-06015A2E81D5}"/>
          </ac:picMkLst>
        </pc:picChg>
        <pc:picChg chg="add del mod">
          <ac:chgData name="Pancham Desai" userId="S::pdesai22@student.gsu.edu::e68dfbe6-86fb-4db9-bed5-faa54ca16b89" providerId="AD" clId="Web-{C6360027-1D58-ED2F-939E-4B3498D96099}" dt="2025-04-28T22:51:40.737" v="1528"/>
          <ac:picMkLst>
            <pc:docMk/>
            <pc:sldMk cId="1512102650" sldId="440"/>
            <ac:picMk id="12" creationId="{00BE2CC3-04AD-EC33-7F33-CBD22020FA59}"/>
          </ac:picMkLst>
        </pc:picChg>
        <pc:picChg chg="add mod">
          <ac:chgData name="Pancham Desai" userId="S::pdesai22@student.gsu.edu::e68dfbe6-86fb-4db9-bed5-faa54ca16b89" providerId="AD" clId="Web-{C6360027-1D58-ED2F-939E-4B3498D96099}" dt="2025-04-28T23:17:33.627" v="2050" actId="1076"/>
          <ac:picMkLst>
            <pc:docMk/>
            <pc:sldMk cId="1512102650" sldId="440"/>
            <ac:picMk id="14" creationId="{91605A15-6A14-B9B2-8CFA-20B98839C80D}"/>
          </ac:picMkLst>
        </pc:picChg>
        <pc:picChg chg="del">
          <ac:chgData name="Pancham Desai" userId="S::pdesai22@student.gsu.edu::e68dfbe6-86fb-4db9-bed5-faa54ca16b89" providerId="AD" clId="Web-{C6360027-1D58-ED2F-939E-4B3498D96099}" dt="2025-04-28T21:16:00.772" v="12"/>
          <ac:picMkLst>
            <pc:docMk/>
            <pc:sldMk cId="1512102650" sldId="440"/>
            <ac:picMk id="1026" creationId="{08E36BE8-18A5-0A89-B6B1-049E8C1830D8}"/>
          </ac:picMkLst>
        </pc:picChg>
        <pc:picChg chg="mod">
          <ac:chgData name="Pancham Desai" userId="S::pdesai22@student.gsu.edu::e68dfbe6-86fb-4db9-bed5-faa54ca16b89" providerId="AD" clId="Web-{C6360027-1D58-ED2F-939E-4B3498D96099}" dt="2025-04-28T21:57:11.195" v="797" actId="1076"/>
          <ac:picMkLst>
            <pc:docMk/>
            <pc:sldMk cId="1512102650" sldId="440"/>
            <ac:picMk id="1030" creationId="{ACDB2492-BB2A-CAA1-D382-55698C57A29D}"/>
          </ac:picMkLst>
        </pc:picChg>
        <pc:picChg chg="mod">
          <ac:chgData name="Pancham Desai" userId="S::pdesai22@student.gsu.edu::e68dfbe6-86fb-4db9-bed5-faa54ca16b89" providerId="AD" clId="Web-{C6360027-1D58-ED2F-939E-4B3498D96099}" dt="2025-04-28T23:26:03.944" v="2073" actId="1076"/>
          <ac:picMkLst>
            <pc:docMk/>
            <pc:sldMk cId="1512102650" sldId="440"/>
            <ac:picMk id="1036" creationId="{B8F9524C-99F9-C1EF-BA32-F477EBC4C0EB}"/>
          </ac:picMkLst>
        </pc:picChg>
        <pc:picChg chg="del">
          <ac:chgData name="Pancham Desai" userId="S::pdesai22@student.gsu.edu::e68dfbe6-86fb-4db9-bed5-faa54ca16b89" providerId="AD" clId="Web-{C6360027-1D58-ED2F-939E-4B3498D96099}" dt="2025-04-28T22:43:00.075" v="1409"/>
          <ac:picMkLst>
            <pc:docMk/>
            <pc:sldMk cId="1512102650" sldId="440"/>
            <ac:picMk id="1038" creationId="{988107C8-4042-BEC1-FF78-F6740A4BB5C4}"/>
          </ac:picMkLst>
        </pc:picChg>
        <pc:picChg chg="mod">
          <ac:chgData name="Pancham Desai" userId="S::pdesai22@student.gsu.edu::e68dfbe6-86fb-4db9-bed5-faa54ca16b89" providerId="AD" clId="Web-{C6360027-1D58-ED2F-939E-4B3498D96099}" dt="2025-04-28T23:26:10.617" v="2075" actId="1076"/>
          <ac:picMkLst>
            <pc:docMk/>
            <pc:sldMk cId="1512102650" sldId="440"/>
            <ac:picMk id="1040" creationId="{21137433-1B28-FF62-AE5C-C832EF8CD2A4}"/>
          </ac:picMkLst>
        </pc:picChg>
        <pc:picChg chg="mod">
          <ac:chgData name="Pancham Desai" userId="S::pdesai22@student.gsu.edu::e68dfbe6-86fb-4db9-bed5-faa54ca16b89" providerId="AD" clId="Web-{C6360027-1D58-ED2F-939E-4B3498D96099}" dt="2025-04-28T23:21:54.693" v="2057" actId="1076"/>
          <ac:picMkLst>
            <pc:docMk/>
            <pc:sldMk cId="1512102650" sldId="440"/>
            <ac:picMk id="1042" creationId="{B48971E3-B914-FA34-0CBA-2330198D0F25}"/>
          </ac:picMkLst>
        </pc:picChg>
      </pc:sldChg>
      <pc:sldChg chg="new del">
        <pc:chgData name="Pancham Desai" userId="S::pdesai22@student.gsu.edu::e68dfbe6-86fb-4db9-bed5-faa54ca16b89" providerId="AD" clId="Web-{C6360027-1D58-ED2F-939E-4B3498D96099}" dt="2025-04-28T21:15:58.162" v="11"/>
        <pc:sldMkLst>
          <pc:docMk/>
          <pc:sldMk cId="2984521717" sldId="441"/>
        </pc:sldMkLst>
      </pc:sldChg>
      <pc:sldChg chg="modSp new ord">
        <pc:chgData name="Pancham Desai" userId="S::pdesai22@student.gsu.edu::e68dfbe6-86fb-4db9-bed5-faa54ca16b89" providerId="AD" clId="Web-{C6360027-1D58-ED2F-939E-4B3498D96099}" dt="2025-04-28T22:04:31.226" v="852" actId="20577"/>
        <pc:sldMkLst>
          <pc:docMk/>
          <pc:sldMk cId="3300785787" sldId="445"/>
        </pc:sldMkLst>
        <pc:spChg chg="mod">
          <ac:chgData name="Pancham Desai" userId="S::pdesai22@student.gsu.edu::e68dfbe6-86fb-4db9-bed5-faa54ca16b89" providerId="AD" clId="Web-{C6360027-1D58-ED2F-939E-4B3498D96099}" dt="2025-04-28T22:01:54.152" v="851" actId="14100"/>
          <ac:spMkLst>
            <pc:docMk/>
            <pc:sldMk cId="3300785787" sldId="445"/>
            <ac:spMk id="2" creationId="{4588DD14-C920-9D46-A4C8-EB92E9C72220}"/>
          </ac:spMkLst>
        </pc:spChg>
        <pc:spChg chg="mod">
          <ac:chgData name="Pancham Desai" userId="S::pdesai22@student.gsu.edu::e68dfbe6-86fb-4db9-bed5-faa54ca16b89" providerId="AD" clId="Web-{C6360027-1D58-ED2F-939E-4B3498D96099}" dt="2025-04-28T22:04:31.226" v="852" actId="20577"/>
          <ac:spMkLst>
            <pc:docMk/>
            <pc:sldMk cId="3300785787" sldId="445"/>
            <ac:spMk id="3" creationId="{44E2C5DD-93F8-8454-053F-E4220FAE4D86}"/>
          </ac:spMkLst>
        </pc:spChg>
      </pc:sldChg>
      <pc:sldChg chg="new del">
        <pc:chgData name="Pancham Desai" userId="S::pdesai22@student.gsu.edu::e68dfbe6-86fb-4db9-bed5-faa54ca16b89" providerId="AD" clId="Web-{C6360027-1D58-ED2F-939E-4B3498D96099}" dt="2025-04-28T22:05:06.994" v="854"/>
        <pc:sldMkLst>
          <pc:docMk/>
          <pc:sldMk cId="1768907565" sldId="446"/>
        </pc:sldMkLst>
      </pc:sldChg>
      <pc:sldChg chg="addSp delSp add del ord replId">
        <pc:chgData name="Pancham Desai" userId="S::pdesai22@student.gsu.edu::e68dfbe6-86fb-4db9-bed5-faa54ca16b89" providerId="AD" clId="Web-{C6360027-1D58-ED2F-939E-4B3498D96099}" dt="2025-04-28T22:08:48.322" v="862"/>
        <pc:sldMkLst>
          <pc:docMk/>
          <pc:sldMk cId="2026859623" sldId="446"/>
        </pc:sldMkLst>
        <pc:spChg chg="add del">
          <ac:chgData name="Pancham Desai" userId="S::pdesai22@student.gsu.edu::e68dfbe6-86fb-4db9-bed5-faa54ca16b89" providerId="AD" clId="Web-{C6360027-1D58-ED2F-939E-4B3498D96099}" dt="2025-04-28T22:05:36.871" v="861"/>
          <ac:spMkLst>
            <pc:docMk/>
            <pc:sldMk cId="2026859623" sldId="446"/>
            <ac:spMk id="7" creationId="{007949D3-31E5-DD1A-7CB8-A53E32A5B6B8}"/>
          </ac:spMkLst>
        </pc:spChg>
      </pc:sldChg>
      <pc:sldChg chg="new del">
        <pc:chgData name="Pancham Desai" userId="S::pdesai22@student.gsu.edu::e68dfbe6-86fb-4db9-bed5-faa54ca16b89" providerId="AD" clId="Web-{C6360027-1D58-ED2F-939E-4B3498D96099}" dt="2025-04-28T22:05:13.979" v="856"/>
        <pc:sldMkLst>
          <pc:docMk/>
          <pc:sldMk cId="3139742230" sldId="446"/>
        </pc:sldMkLst>
      </pc:sldChg>
      <pc:sldChg chg="modSp ord">
        <pc:chgData name="Pancham Desai" userId="S::pdesai22@student.gsu.edu::e68dfbe6-86fb-4db9-bed5-faa54ca16b89" providerId="AD" clId="Web-{C6360027-1D58-ED2F-939E-4B3498D96099}" dt="2025-04-28T23:02:56.097" v="1750"/>
        <pc:sldMkLst>
          <pc:docMk/>
          <pc:sldMk cId="2759961495" sldId="447"/>
        </pc:sldMkLst>
        <pc:spChg chg="mod">
          <ac:chgData name="Pancham Desai" userId="S::pdesai22@student.gsu.edu::e68dfbe6-86fb-4db9-bed5-faa54ca16b89" providerId="AD" clId="Web-{C6360027-1D58-ED2F-939E-4B3498D96099}" dt="2025-04-28T23:01:36.779" v="1708" actId="1076"/>
          <ac:spMkLst>
            <pc:docMk/>
            <pc:sldMk cId="2759961495" sldId="447"/>
            <ac:spMk id="13" creationId="{749FF58D-508F-63A1-9759-F0BE805AC245}"/>
          </ac:spMkLst>
        </pc:spChg>
        <pc:picChg chg="mod">
          <ac:chgData name="Pancham Desai" userId="S::pdesai22@student.gsu.edu::e68dfbe6-86fb-4db9-bed5-faa54ca16b89" providerId="AD" clId="Web-{C6360027-1D58-ED2F-939E-4B3498D96099}" dt="2025-04-28T22:19:47.212" v="1024" actId="1076"/>
          <ac:picMkLst>
            <pc:docMk/>
            <pc:sldMk cId="2759961495" sldId="447"/>
            <ac:picMk id="3" creationId="{3A110019-5D0F-F1E4-5957-D7D2CB9AEF39}"/>
          </ac:picMkLst>
        </pc:picChg>
      </pc:sldChg>
      <pc:sldChg chg="addSp delSp modSp new ord">
        <pc:chgData name="Pancham Desai" userId="S::pdesai22@student.gsu.edu::e68dfbe6-86fb-4db9-bed5-faa54ca16b89" providerId="AD" clId="Web-{C6360027-1D58-ED2F-939E-4B3498D96099}" dt="2025-04-28T22:19:19.038" v="1022" actId="1076"/>
        <pc:sldMkLst>
          <pc:docMk/>
          <pc:sldMk cId="3899177754" sldId="448"/>
        </pc:sldMkLst>
        <pc:spChg chg="mod">
          <ac:chgData name="Pancham Desai" userId="S::pdesai22@student.gsu.edu::e68dfbe6-86fb-4db9-bed5-faa54ca16b89" providerId="AD" clId="Web-{C6360027-1D58-ED2F-939E-4B3498D96099}" dt="2025-04-28T22:14:49.816" v="988" actId="20577"/>
          <ac:spMkLst>
            <pc:docMk/>
            <pc:sldMk cId="3899177754" sldId="448"/>
            <ac:spMk id="2" creationId="{DF783920-4794-2226-2E86-E5EAF4F249E6}"/>
          </ac:spMkLst>
        </pc:spChg>
        <pc:spChg chg="add del mod">
          <ac:chgData name="Pancham Desai" userId="S::pdesai22@student.gsu.edu::e68dfbe6-86fb-4db9-bed5-faa54ca16b89" providerId="AD" clId="Web-{C6360027-1D58-ED2F-939E-4B3498D96099}" dt="2025-04-28T22:15:37.679" v="990"/>
          <ac:spMkLst>
            <pc:docMk/>
            <pc:sldMk cId="3899177754" sldId="448"/>
            <ac:spMk id="3" creationId="{E3732687-7AA7-5E60-5E65-CE7E9339D7DB}"/>
          </ac:spMkLst>
        </pc:spChg>
        <pc:spChg chg="del mod">
          <ac:chgData name="Pancham Desai" userId="S::pdesai22@student.gsu.edu::e68dfbe6-86fb-4db9-bed5-faa54ca16b89" providerId="AD" clId="Web-{C6360027-1D58-ED2F-939E-4B3498D96099}" dt="2025-04-28T22:09:01.776" v="866"/>
          <ac:spMkLst>
            <pc:docMk/>
            <pc:sldMk cId="3899177754" sldId="448"/>
            <ac:spMk id="4" creationId="{C35EF84C-D8DF-205D-D26D-8399B2D7185F}"/>
          </ac:spMkLst>
        </pc:spChg>
        <pc:graphicFrameChg chg="add del mod ord modGraphic">
          <ac:chgData name="Pancham Desai" userId="S::pdesai22@student.gsu.edu::e68dfbe6-86fb-4db9-bed5-faa54ca16b89" providerId="AD" clId="Web-{C6360027-1D58-ED2F-939E-4B3498D96099}" dt="2025-04-28T22:09:07.729" v="868"/>
          <ac:graphicFrameMkLst>
            <pc:docMk/>
            <pc:sldMk cId="3899177754" sldId="448"/>
            <ac:graphicFrameMk id="5" creationId="{957E0AA8-8D76-C036-16D1-934BF03DE379}"/>
          </ac:graphicFrameMkLst>
        </pc:graphicFrameChg>
        <pc:picChg chg="add mod ord">
          <ac:chgData name="Pancham Desai" userId="S::pdesai22@student.gsu.edu::e68dfbe6-86fb-4db9-bed5-faa54ca16b89" providerId="AD" clId="Web-{C6360027-1D58-ED2F-939E-4B3498D96099}" dt="2025-04-28T22:17:00.716" v="1000" actId="1076"/>
          <ac:picMkLst>
            <pc:docMk/>
            <pc:sldMk cId="3899177754" sldId="448"/>
            <ac:picMk id="18" creationId="{A28418B0-EE99-0411-2EC0-C24D3D3ED026}"/>
          </ac:picMkLst>
        </pc:picChg>
        <pc:picChg chg="add mod">
          <ac:chgData name="Pancham Desai" userId="S::pdesai22@student.gsu.edu::e68dfbe6-86fb-4db9-bed5-faa54ca16b89" providerId="AD" clId="Web-{C6360027-1D58-ED2F-939E-4B3498D96099}" dt="2025-04-28T22:19:19.038" v="1022" actId="1076"/>
          <ac:picMkLst>
            <pc:docMk/>
            <pc:sldMk cId="3899177754" sldId="448"/>
            <ac:picMk id="19" creationId="{6C1DD0E7-80F7-D5CD-5D36-AF5250271E54}"/>
          </ac:picMkLst>
        </pc:picChg>
      </pc:sldChg>
      <pc:sldChg chg="addSp delSp modSp new add del">
        <pc:chgData name="Pancham Desai" userId="S::pdesai22@student.gsu.edu::e68dfbe6-86fb-4db9-bed5-faa54ca16b89" providerId="AD" clId="Web-{C6360027-1D58-ED2F-939E-4B3498D96099}" dt="2025-04-28T22:22:45.818" v="1034" actId="1076"/>
        <pc:sldMkLst>
          <pc:docMk/>
          <pc:sldMk cId="2026763948" sldId="449"/>
        </pc:sldMkLst>
        <pc:spChg chg="del">
          <ac:chgData name="Pancham Desai" userId="S::pdesai22@student.gsu.edu::e68dfbe6-86fb-4db9-bed5-faa54ca16b89" providerId="AD" clId="Web-{C6360027-1D58-ED2F-939E-4B3498D96099}" dt="2025-04-28T22:17:40.156" v="1013"/>
          <ac:spMkLst>
            <pc:docMk/>
            <pc:sldMk cId="2026763948" sldId="449"/>
            <ac:spMk id="2" creationId="{AC3ECFF9-01AF-00C8-5C2B-91C171481FCA}"/>
          </ac:spMkLst>
        </pc:spChg>
        <pc:spChg chg="del mod">
          <ac:chgData name="Pancham Desai" userId="S::pdesai22@student.gsu.edu::e68dfbe6-86fb-4db9-bed5-faa54ca16b89" providerId="AD" clId="Web-{C6360027-1D58-ED2F-939E-4B3498D96099}" dt="2025-04-28T22:17:51.516" v="1015"/>
          <ac:spMkLst>
            <pc:docMk/>
            <pc:sldMk cId="2026763948" sldId="449"/>
            <ac:spMk id="3" creationId="{EF44483A-35B0-7221-AC09-F0264698D746}"/>
          </ac:spMkLst>
        </pc:spChg>
        <pc:spChg chg="del mod">
          <ac:chgData name="Pancham Desai" userId="S::pdesai22@student.gsu.edu::e68dfbe6-86fb-4db9-bed5-faa54ca16b89" providerId="AD" clId="Web-{C6360027-1D58-ED2F-939E-4B3498D96099}" dt="2025-04-28T22:17:27.593" v="1008"/>
          <ac:spMkLst>
            <pc:docMk/>
            <pc:sldMk cId="2026763948" sldId="449"/>
            <ac:spMk id="4" creationId="{8B837E46-72E9-B14D-066F-4BC573D89108}"/>
          </ac:spMkLst>
        </pc:spChg>
        <pc:picChg chg="add mod">
          <ac:chgData name="Pancham Desai" userId="S::pdesai22@student.gsu.edu::e68dfbe6-86fb-4db9-bed5-faa54ca16b89" providerId="AD" clId="Web-{C6360027-1D58-ED2F-939E-4B3498D96099}" dt="2025-04-28T22:19:13.741" v="1021" actId="1076"/>
          <ac:picMkLst>
            <pc:docMk/>
            <pc:sldMk cId="2026763948" sldId="449"/>
            <ac:picMk id="5" creationId="{24376A21-4C9C-4D6B-CD05-9CC3CC5CBD75}"/>
          </ac:picMkLst>
        </pc:picChg>
        <pc:picChg chg="add del mod">
          <ac:chgData name="Pancham Desai" userId="S::pdesai22@student.gsu.edu::e68dfbe6-86fb-4db9-bed5-faa54ca16b89" providerId="AD" clId="Web-{C6360027-1D58-ED2F-939E-4B3498D96099}" dt="2025-04-28T22:19:05.912" v="1018"/>
          <ac:picMkLst>
            <pc:docMk/>
            <pc:sldMk cId="2026763948" sldId="449"/>
            <ac:picMk id="6" creationId="{865F0A35-113B-5558-5380-9E1D63C72891}"/>
          </ac:picMkLst>
        </pc:picChg>
        <pc:picChg chg="add mod">
          <ac:chgData name="Pancham Desai" userId="S::pdesai22@student.gsu.edu::e68dfbe6-86fb-4db9-bed5-faa54ca16b89" providerId="AD" clId="Web-{C6360027-1D58-ED2F-939E-4B3498D96099}" dt="2025-04-28T22:22:45.818" v="1034" actId="1076"/>
          <ac:picMkLst>
            <pc:docMk/>
            <pc:sldMk cId="2026763948" sldId="449"/>
            <ac:picMk id="7" creationId="{12A0A0CD-00C1-AF78-E88E-3788F5D0A7BD}"/>
          </ac:picMkLst>
        </pc:picChg>
      </pc:sldChg>
      <pc:sldChg chg="addSp delSp modSp">
        <pc:chgData name="Pancham Desai" userId="S::pdesai22@student.gsu.edu::e68dfbe6-86fb-4db9-bed5-faa54ca16b89" providerId="AD" clId="Web-{C6360027-1D58-ED2F-939E-4B3498D96099}" dt="2025-04-28T23:01:20.215" v="1707" actId="1076"/>
        <pc:sldMkLst>
          <pc:docMk/>
          <pc:sldMk cId="1876847726" sldId="450"/>
        </pc:sldMkLst>
        <pc:spChg chg="add del mod">
          <ac:chgData name="Pancham Desai" userId="S::pdesai22@student.gsu.edu::e68dfbe6-86fb-4db9-bed5-faa54ca16b89" providerId="AD" clId="Web-{C6360027-1D58-ED2F-939E-4B3498D96099}" dt="2025-04-28T22:54:35.265" v="1532"/>
          <ac:spMkLst>
            <pc:docMk/>
            <pc:sldMk cId="1876847726" sldId="450"/>
            <ac:spMk id="8" creationId="{DA4BAF56-17CD-DFE5-399E-115D2763141B}"/>
          </ac:spMkLst>
        </pc:spChg>
        <pc:spChg chg="add del">
          <ac:chgData name="Pancham Desai" userId="S::pdesai22@student.gsu.edu::e68dfbe6-86fb-4db9-bed5-faa54ca16b89" providerId="AD" clId="Web-{C6360027-1D58-ED2F-939E-4B3498D96099}" dt="2025-04-28T22:54:16.217" v="1530"/>
          <ac:spMkLst>
            <pc:docMk/>
            <pc:sldMk cId="1876847726" sldId="450"/>
            <ac:spMk id="9" creationId="{37B3D307-6E0E-FF23-8E5B-369AB6EB345C}"/>
          </ac:spMkLst>
        </pc:spChg>
        <pc:spChg chg="add mod">
          <ac:chgData name="Pancham Desai" userId="S::pdesai22@student.gsu.edu::e68dfbe6-86fb-4db9-bed5-faa54ca16b89" providerId="AD" clId="Web-{C6360027-1D58-ED2F-939E-4B3498D96099}" dt="2025-04-28T22:56:14.631" v="1598" actId="1076"/>
          <ac:spMkLst>
            <pc:docMk/>
            <pc:sldMk cId="1876847726" sldId="450"/>
            <ac:spMk id="13" creationId="{D06AF426-6BD3-0ECE-2220-AEFA8795D664}"/>
          </ac:spMkLst>
        </pc:spChg>
        <pc:spChg chg="add mod">
          <ac:chgData name="Pancham Desai" userId="S::pdesai22@student.gsu.edu::e68dfbe6-86fb-4db9-bed5-faa54ca16b89" providerId="AD" clId="Web-{C6360027-1D58-ED2F-939E-4B3498D96099}" dt="2025-04-28T23:01:20.215" v="1707" actId="1076"/>
          <ac:spMkLst>
            <pc:docMk/>
            <pc:sldMk cId="1876847726" sldId="450"/>
            <ac:spMk id="15" creationId="{0732C2E7-B7CA-A7AE-FD18-1AE7665A6415}"/>
          </ac:spMkLst>
        </pc:spChg>
        <pc:picChg chg="mod">
          <ac:chgData name="Pancham Desai" userId="S::pdesai22@student.gsu.edu::e68dfbe6-86fb-4db9-bed5-faa54ca16b89" providerId="AD" clId="Web-{C6360027-1D58-ED2F-939E-4B3498D96099}" dt="2025-04-28T22:46:16.152" v="1436" actId="1076"/>
          <ac:picMkLst>
            <pc:docMk/>
            <pc:sldMk cId="1876847726" sldId="450"/>
            <ac:picMk id="5" creationId="{CF6F0468-CCD5-3CD4-1B4D-2171789AD0EE}"/>
          </ac:picMkLst>
        </pc:picChg>
        <pc:picChg chg="mod">
          <ac:chgData name="Pancham Desai" userId="S::pdesai22@student.gsu.edu::e68dfbe6-86fb-4db9-bed5-faa54ca16b89" providerId="AD" clId="Web-{C6360027-1D58-ED2F-939E-4B3498D96099}" dt="2025-04-28T22:51:00.094" v="1523" actId="14100"/>
          <ac:picMkLst>
            <pc:docMk/>
            <pc:sldMk cId="1876847726" sldId="450"/>
            <ac:picMk id="6" creationId="{D24664B5-787E-2339-5D21-2CA52759992D}"/>
          </ac:picMkLst>
        </pc:picChg>
        <pc:picChg chg="add del mod">
          <ac:chgData name="Pancham Desai" userId="S::pdesai22@student.gsu.edu::e68dfbe6-86fb-4db9-bed5-faa54ca16b89" providerId="AD" clId="Web-{C6360027-1D58-ED2F-939E-4B3498D96099}" dt="2025-04-28T22:54:40.625" v="1535"/>
          <ac:picMkLst>
            <pc:docMk/>
            <pc:sldMk cId="1876847726" sldId="450"/>
            <ac:picMk id="10" creationId="{57DCE64D-8E64-F96B-A454-1A8C879B8480}"/>
          </ac:picMkLst>
        </pc:picChg>
        <pc:picChg chg="add del mod">
          <ac:chgData name="Pancham Desai" userId="S::pdesai22@student.gsu.edu::e68dfbe6-86fb-4db9-bed5-faa54ca16b89" providerId="AD" clId="Web-{C6360027-1D58-ED2F-939E-4B3498D96099}" dt="2025-04-28T22:54:52.501" v="1537"/>
          <ac:picMkLst>
            <pc:docMk/>
            <pc:sldMk cId="1876847726" sldId="450"/>
            <ac:picMk id="11" creationId="{4C72D8D7-4D97-CDA3-7101-E9541244FC22}"/>
          </ac:picMkLst>
        </pc:picChg>
        <pc:cxnChg chg="add del">
          <ac:chgData name="Pancham Desai" userId="S::pdesai22@student.gsu.edu::e68dfbe6-86fb-4db9-bed5-faa54ca16b89" providerId="AD" clId="Web-{C6360027-1D58-ED2F-939E-4B3498D96099}" dt="2025-04-28T22:46:49.060" v="1438"/>
          <ac:cxnSpMkLst>
            <pc:docMk/>
            <pc:sldMk cId="1876847726" sldId="450"/>
            <ac:cxnSpMk id="3" creationId="{11E5DAA5-44B5-4144-260A-34062C148008}"/>
          </ac:cxnSpMkLst>
        </pc:cxnChg>
        <pc:cxnChg chg="add del mod">
          <ac:chgData name="Pancham Desai" userId="S::pdesai22@student.gsu.edu::e68dfbe6-86fb-4db9-bed5-faa54ca16b89" providerId="AD" clId="Web-{C6360027-1D58-ED2F-939E-4B3498D96099}" dt="2025-04-28T22:54:37.765" v="1533"/>
          <ac:cxnSpMkLst>
            <pc:docMk/>
            <pc:sldMk cId="1876847726" sldId="450"/>
            <ac:cxnSpMk id="7" creationId="{DE09DA5E-81CD-B4E3-EA62-F67EF0DAE005}"/>
          </ac:cxnSpMkLst>
        </pc:cxnChg>
      </pc:sldChg>
      <pc:sldChg chg="addSp delSp modSp">
        <pc:chgData name="Pancham Desai" userId="S::pdesai22@student.gsu.edu::e68dfbe6-86fb-4db9-bed5-faa54ca16b89" providerId="AD" clId="Web-{C6360027-1D58-ED2F-939E-4B3498D96099}" dt="2025-04-28T23:05:16.357" v="1826" actId="20577"/>
        <pc:sldMkLst>
          <pc:docMk/>
          <pc:sldMk cId="1604801766" sldId="451"/>
        </pc:sldMkLst>
        <pc:spChg chg="add mod">
          <ac:chgData name="Pancham Desai" userId="S::pdesai22@student.gsu.edu::e68dfbe6-86fb-4db9-bed5-faa54ca16b89" providerId="AD" clId="Web-{C6360027-1D58-ED2F-939E-4B3498D96099}" dt="2025-04-28T23:03:23.224" v="1773" actId="20577"/>
          <ac:spMkLst>
            <pc:docMk/>
            <pc:sldMk cId="1604801766" sldId="451"/>
            <ac:spMk id="9" creationId="{8C6E610C-4390-A01C-3212-D5A581CE8D01}"/>
          </ac:spMkLst>
        </pc:spChg>
        <pc:spChg chg="add mod">
          <ac:chgData name="Pancham Desai" userId="S::pdesai22@student.gsu.edu::e68dfbe6-86fb-4db9-bed5-faa54ca16b89" providerId="AD" clId="Web-{C6360027-1D58-ED2F-939E-4B3498D96099}" dt="2025-04-28T23:05:16.357" v="1826" actId="20577"/>
          <ac:spMkLst>
            <pc:docMk/>
            <pc:sldMk cId="1604801766" sldId="451"/>
            <ac:spMk id="11" creationId="{F94052DB-7915-8619-981B-78D0AE44AF47}"/>
          </ac:spMkLst>
        </pc:spChg>
        <pc:picChg chg="mod">
          <ac:chgData name="Pancham Desai" userId="S::pdesai22@student.gsu.edu::e68dfbe6-86fb-4db9-bed5-faa54ca16b89" providerId="AD" clId="Web-{C6360027-1D58-ED2F-939E-4B3498D96099}" dt="2025-04-28T22:59:47.099" v="1705" actId="1076"/>
          <ac:picMkLst>
            <pc:docMk/>
            <pc:sldMk cId="1604801766" sldId="451"/>
            <ac:picMk id="3" creationId="{59E3C0EE-C035-4A52-A009-F10A4BE62B72}"/>
          </ac:picMkLst>
        </pc:picChg>
        <pc:cxnChg chg="del">
          <ac:chgData name="Pancham Desai" userId="S::pdesai22@student.gsu.edu::e68dfbe6-86fb-4db9-bed5-faa54ca16b89" providerId="AD" clId="Web-{C6360027-1D58-ED2F-939E-4B3498D96099}" dt="2025-04-28T23:00:28.071" v="1706"/>
          <ac:cxnSpMkLst>
            <pc:docMk/>
            <pc:sldMk cId="1604801766" sldId="451"/>
            <ac:cxnSpMk id="8" creationId="{1D0D58E0-8E8C-EBB3-8C05-97E794D45A01}"/>
          </ac:cxnSpMkLst>
        </pc:cxnChg>
      </pc:sldChg>
      <pc:sldChg chg="add del mod modShow">
        <pc:chgData name="Pancham Desai" userId="S::pdesai22@student.gsu.edu::e68dfbe6-86fb-4db9-bed5-faa54ca16b89" providerId="AD" clId="Web-{C6360027-1D58-ED2F-939E-4B3498D96099}" dt="2025-04-28T23:05:22.560" v="1827"/>
        <pc:sldMkLst>
          <pc:docMk/>
          <pc:sldMk cId="1298044906" sldId="452"/>
        </pc:sldMkLst>
      </pc:sldChg>
      <pc:sldChg chg="addSp delSp modSp mod ord modShow">
        <pc:chgData name="Pancham Desai" userId="S::pdesai22@student.gsu.edu::e68dfbe6-86fb-4db9-bed5-faa54ca16b89" providerId="AD" clId="Web-{C6360027-1D58-ED2F-939E-4B3498D96099}" dt="2025-04-28T23:15:02.601" v="2045" actId="20577"/>
        <pc:sldMkLst>
          <pc:docMk/>
          <pc:sldMk cId="2530099855" sldId="453"/>
        </pc:sldMkLst>
        <pc:spChg chg="mod">
          <ac:chgData name="Pancham Desai" userId="S::pdesai22@student.gsu.edu::e68dfbe6-86fb-4db9-bed5-faa54ca16b89" providerId="AD" clId="Web-{C6360027-1D58-ED2F-939E-4B3498D96099}" dt="2025-04-28T23:07:40.539" v="1846" actId="1076"/>
          <ac:spMkLst>
            <pc:docMk/>
            <pc:sldMk cId="2530099855" sldId="453"/>
            <ac:spMk id="2" creationId="{1C5D8CED-0845-A7BD-5C2E-9CC747638400}"/>
          </ac:spMkLst>
        </pc:spChg>
        <pc:spChg chg="add del mod">
          <ac:chgData name="Pancham Desai" userId="S::pdesai22@student.gsu.edu::e68dfbe6-86fb-4db9-bed5-faa54ca16b89" providerId="AD" clId="Web-{C6360027-1D58-ED2F-939E-4B3498D96099}" dt="2025-04-28T23:07:12.709" v="1841"/>
          <ac:spMkLst>
            <pc:docMk/>
            <pc:sldMk cId="2530099855" sldId="453"/>
            <ac:spMk id="7" creationId="{6853423A-A72E-5F11-77C6-02935C6E3DA0}"/>
          </ac:spMkLst>
        </pc:spChg>
        <pc:spChg chg="add del">
          <ac:chgData name="Pancham Desai" userId="S::pdesai22@student.gsu.edu::e68dfbe6-86fb-4db9-bed5-faa54ca16b89" providerId="AD" clId="Web-{C6360027-1D58-ED2F-939E-4B3498D96099}" dt="2025-04-28T23:08:00.837" v="1849"/>
          <ac:spMkLst>
            <pc:docMk/>
            <pc:sldMk cId="2530099855" sldId="453"/>
            <ac:spMk id="10" creationId="{1A7408AC-A7E2-5D12-A710-ECD40E0559A4}"/>
          </ac:spMkLst>
        </pc:spChg>
        <pc:spChg chg="add mod">
          <ac:chgData name="Pancham Desai" userId="S::pdesai22@student.gsu.edu::e68dfbe6-86fb-4db9-bed5-faa54ca16b89" providerId="AD" clId="Web-{C6360027-1D58-ED2F-939E-4B3498D96099}" dt="2025-04-28T23:15:02.601" v="2045" actId="20577"/>
          <ac:spMkLst>
            <pc:docMk/>
            <pc:sldMk cId="2530099855" sldId="453"/>
            <ac:spMk id="12" creationId="{00A3672C-400D-0955-5A2D-B2968EADEBAF}"/>
          </ac:spMkLst>
        </pc:spChg>
        <pc:picChg chg="mod">
          <ac:chgData name="Pancham Desai" userId="S::pdesai22@student.gsu.edu::e68dfbe6-86fb-4db9-bed5-faa54ca16b89" providerId="AD" clId="Web-{C6360027-1D58-ED2F-939E-4B3498D96099}" dt="2025-04-28T23:07:42.680" v="1847" actId="1076"/>
          <ac:picMkLst>
            <pc:docMk/>
            <pc:sldMk cId="2530099855" sldId="453"/>
            <ac:picMk id="5" creationId="{2C10D93D-82CF-4F8A-6C86-45B0AA90C940}"/>
          </ac:picMkLst>
        </pc:picChg>
      </pc:sldChg>
      <pc:sldChg chg="addSp delSp modSp mod modShow">
        <pc:chgData name="Pancham Desai" userId="S::pdesai22@student.gsu.edu::e68dfbe6-86fb-4db9-bed5-faa54ca16b89" providerId="AD" clId="Web-{C6360027-1D58-ED2F-939E-4B3498D96099}" dt="2025-04-28T23:07:24.288" v="1842"/>
        <pc:sldMkLst>
          <pc:docMk/>
          <pc:sldMk cId="1280093997" sldId="454"/>
        </pc:sldMkLst>
        <pc:spChg chg="add del mod">
          <ac:chgData name="Pancham Desai" userId="S::pdesai22@student.gsu.edu::e68dfbe6-86fb-4db9-bed5-faa54ca16b89" providerId="AD" clId="Web-{C6360027-1D58-ED2F-939E-4B3498D96099}" dt="2025-04-28T23:06:23.330" v="1835"/>
          <ac:spMkLst>
            <pc:docMk/>
            <pc:sldMk cId="1280093997" sldId="454"/>
            <ac:spMk id="6" creationId="{71B3A4CC-C4A3-CBEF-4C09-741AFF5B0B9B}"/>
          </ac:spMkLst>
        </pc:spChg>
      </pc:sldChg>
      <pc:sldChg chg="mod modShow">
        <pc:chgData name="Pancham Desai" userId="S::pdesai22@student.gsu.edu::e68dfbe6-86fb-4db9-bed5-faa54ca16b89" providerId="AD" clId="Web-{C6360027-1D58-ED2F-939E-4B3498D96099}" dt="2025-04-28T23:07:26.413" v="1843"/>
        <pc:sldMkLst>
          <pc:docMk/>
          <pc:sldMk cId="1676800300" sldId="455"/>
        </pc:sldMkLst>
      </pc:sldChg>
      <pc:sldChg chg="addSp modSp mod ord modShow">
        <pc:chgData name="Pancham Desai" userId="S::pdesai22@student.gsu.edu::e68dfbe6-86fb-4db9-bed5-faa54ca16b89" providerId="AD" clId="Web-{C6360027-1D58-ED2F-939E-4B3498D96099}" dt="2025-04-28T23:10:57.475" v="2001"/>
        <pc:sldMkLst>
          <pc:docMk/>
          <pc:sldMk cId="2223474339" sldId="457"/>
        </pc:sldMkLst>
        <pc:spChg chg="add mod">
          <ac:chgData name="Pancham Desai" userId="S::pdesai22@student.gsu.edu::e68dfbe6-86fb-4db9-bed5-faa54ca16b89" providerId="AD" clId="Web-{C6360027-1D58-ED2F-939E-4B3498D96099}" dt="2025-04-28T23:10:44.630" v="1999" actId="1076"/>
          <ac:spMkLst>
            <pc:docMk/>
            <pc:sldMk cId="2223474339" sldId="457"/>
            <ac:spMk id="6" creationId="{ACB09E5A-D750-4C76-0804-B4E376200902}"/>
          </ac:spMkLst>
        </pc:spChg>
      </pc:sldChg>
      <pc:sldChg chg="modSp">
        <pc:chgData name="Pancham Desai" userId="S::pdesai22@student.gsu.edu::e68dfbe6-86fb-4db9-bed5-faa54ca16b89" providerId="AD" clId="Web-{C6360027-1D58-ED2F-939E-4B3498D96099}" dt="2025-04-28T23:25:36.693" v="2065" actId="1076"/>
        <pc:sldMkLst>
          <pc:docMk/>
          <pc:sldMk cId="1838650425" sldId="458"/>
        </pc:sldMkLst>
        <pc:spChg chg="mod">
          <ac:chgData name="Pancham Desai" userId="S::pdesai22@student.gsu.edu::e68dfbe6-86fb-4db9-bed5-faa54ca16b89" providerId="AD" clId="Web-{C6360027-1D58-ED2F-939E-4B3498D96099}" dt="2025-04-28T23:25:08.644" v="2064" actId="14100"/>
          <ac:spMkLst>
            <pc:docMk/>
            <pc:sldMk cId="1838650425" sldId="458"/>
            <ac:spMk id="17" creationId="{7A2C5BAE-3AFC-C6BE-EC17-3386844AA449}"/>
          </ac:spMkLst>
        </pc:spChg>
        <pc:picChg chg="mod">
          <ac:chgData name="Pancham Desai" userId="S::pdesai22@student.gsu.edu::e68dfbe6-86fb-4db9-bed5-faa54ca16b89" providerId="AD" clId="Web-{C6360027-1D58-ED2F-939E-4B3498D96099}" dt="2025-04-28T23:25:36.693" v="2065" actId="1076"/>
          <ac:picMkLst>
            <pc:docMk/>
            <pc:sldMk cId="1838650425" sldId="458"/>
            <ac:picMk id="3" creationId="{A17282FF-AB34-0549-0324-AF64502AC444}"/>
          </ac:picMkLst>
        </pc:picChg>
      </pc:sldChg>
      <pc:sldChg chg="modSp">
        <pc:chgData name="Pancham Desai" userId="S::pdesai22@student.gsu.edu::e68dfbe6-86fb-4db9-bed5-faa54ca16b89" providerId="AD" clId="Web-{C6360027-1D58-ED2F-939E-4B3498D96099}" dt="2025-04-28T23:34:31.746" v="2088" actId="14100"/>
        <pc:sldMkLst>
          <pc:docMk/>
          <pc:sldMk cId="2011742267" sldId="459"/>
        </pc:sldMkLst>
        <pc:spChg chg="mod">
          <ac:chgData name="Pancham Desai" userId="S::pdesai22@student.gsu.edu::e68dfbe6-86fb-4db9-bed5-faa54ca16b89" providerId="AD" clId="Web-{C6360027-1D58-ED2F-939E-4B3498D96099}" dt="2025-04-28T23:34:17.760" v="2086" actId="14100"/>
          <ac:spMkLst>
            <pc:docMk/>
            <pc:sldMk cId="2011742267" sldId="459"/>
            <ac:spMk id="4" creationId="{015FE519-1E75-3B72-6D53-547E61A6904F}"/>
          </ac:spMkLst>
        </pc:spChg>
        <pc:spChg chg="mod">
          <ac:chgData name="Pancham Desai" userId="S::pdesai22@student.gsu.edu::e68dfbe6-86fb-4db9-bed5-faa54ca16b89" providerId="AD" clId="Web-{C6360027-1D58-ED2F-939E-4B3498D96099}" dt="2025-04-28T23:34:31.746" v="2088" actId="14100"/>
          <ac:spMkLst>
            <pc:docMk/>
            <pc:sldMk cId="2011742267" sldId="459"/>
            <ac:spMk id="17" creationId="{560F8978-C6A0-1681-93A5-64616B056C32}"/>
          </ac:spMkLst>
        </pc:spChg>
        <pc:picChg chg="mod">
          <ac:chgData name="Pancham Desai" userId="S::pdesai22@student.gsu.edu::e68dfbe6-86fb-4db9-bed5-faa54ca16b89" providerId="AD" clId="Web-{C6360027-1D58-ED2F-939E-4B3498D96099}" dt="2025-04-28T23:32:18.721" v="2080" actId="1076"/>
          <ac:picMkLst>
            <pc:docMk/>
            <pc:sldMk cId="2011742267" sldId="459"/>
            <ac:picMk id="6" creationId="{EE98A423-E289-EFB9-7C4F-88571EB0A846}"/>
          </ac:picMkLst>
        </pc:picChg>
      </pc:sldChg>
    </pc:docChg>
  </pc:docChgLst>
  <pc:docChgLst>
    <pc:chgData name="Ruudra Patel" userId="S::rpatel343@student.gsu.edu::c71c0789-337b-466e-b62d-794630b8519d" providerId="AD" clId="Web-{97096670-7505-CA55-D7AE-79AA41C854F1}"/>
    <pc:docChg chg="modSld">
      <pc:chgData name="Ruudra Patel" userId="S::rpatel343@student.gsu.edu::c71c0789-337b-466e-b62d-794630b8519d" providerId="AD" clId="Web-{97096670-7505-CA55-D7AE-79AA41C854F1}" dt="2025-03-03T17:00:06.987" v="2" actId="20577"/>
      <pc:docMkLst>
        <pc:docMk/>
      </pc:docMkLst>
      <pc:sldChg chg="modSp">
        <pc:chgData name="Ruudra Patel" userId="S::rpatel343@student.gsu.edu::c71c0789-337b-466e-b62d-794630b8519d" providerId="AD" clId="Web-{97096670-7505-CA55-D7AE-79AA41C854F1}" dt="2025-03-03T17:00:06.987" v="2" actId="20577"/>
        <pc:sldMkLst>
          <pc:docMk/>
          <pc:sldMk cId="2027264068" sldId="448"/>
        </pc:sldMkLst>
      </pc:sldChg>
    </pc:docChg>
  </pc:docChgLst>
  <pc:docChgLst>
    <pc:chgData name="Pancham Desai" userId="S::pdesai22@student.gsu.edu::e68dfbe6-86fb-4db9-bed5-faa54ca16b89" providerId="AD" clId="Web-{D1150374-1BDB-84EC-5C3C-FDDA575AE093}"/>
    <pc:docChg chg="addSld modSld">
      <pc:chgData name="Pancham Desai" userId="S::pdesai22@student.gsu.edu::e68dfbe6-86fb-4db9-bed5-faa54ca16b89" providerId="AD" clId="Web-{D1150374-1BDB-84EC-5C3C-FDDA575AE093}" dt="2025-03-03T07:02:32.534" v="411" actId="1076"/>
      <pc:docMkLst>
        <pc:docMk/>
      </pc:docMkLst>
      <pc:sldChg chg="modSp">
        <pc:chgData name="Pancham Desai" userId="S::pdesai22@student.gsu.edu::e68dfbe6-86fb-4db9-bed5-faa54ca16b89" providerId="AD" clId="Web-{D1150374-1BDB-84EC-5C3C-FDDA575AE093}" dt="2025-03-03T06:39:31.968" v="352" actId="1076"/>
        <pc:sldMkLst>
          <pc:docMk/>
          <pc:sldMk cId="294740137" sldId="257"/>
        </pc:sldMkLst>
        <pc:spChg chg="mod">
          <ac:chgData name="Pancham Desai" userId="S::pdesai22@student.gsu.edu::e68dfbe6-86fb-4db9-bed5-faa54ca16b89" providerId="AD" clId="Web-{D1150374-1BDB-84EC-5C3C-FDDA575AE093}" dt="2025-03-03T06:39:16.467" v="350" actId="1076"/>
          <ac:spMkLst>
            <pc:docMk/>
            <pc:sldMk cId="294740137" sldId="257"/>
            <ac:spMk id="2" creationId="{00000000-0000-0000-0000-000000000000}"/>
          </ac:spMkLst>
        </pc:spChg>
        <pc:spChg chg="mod">
          <ac:chgData name="Pancham Desai" userId="S::pdesai22@student.gsu.edu::e68dfbe6-86fb-4db9-bed5-faa54ca16b89" providerId="AD" clId="Web-{D1150374-1BDB-84EC-5C3C-FDDA575AE093}" dt="2025-03-03T06:39:31.968" v="352" actId="1076"/>
          <ac:spMkLst>
            <pc:docMk/>
            <pc:sldMk cId="294740137" sldId="257"/>
            <ac:spMk id="4" creationId="{DDE1C792-EA98-70ED-6062-F6D714EC1DA4}"/>
          </ac:spMkLst>
        </pc:spChg>
      </pc:sldChg>
      <pc:sldChg chg="modSp">
        <pc:chgData name="Pancham Desai" userId="S::pdesai22@student.gsu.edu::e68dfbe6-86fb-4db9-bed5-faa54ca16b89" providerId="AD" clId="Web-{D1150374-1BDB-84EC-5C3C-FDDA575AE093}" dt="2025-03-03T06:41:47.033" v="362" actId="1076"/>
        <pc:sldMkLst>
          <pc:docMk/>
          <pc:sldMk cId="4257304377" sldId="393"/>
        </pc:sldMkLst>
      </pc:sldChg>
      <pc:sldChg chg="modSp">
        <pc:chgData name="Pancham Desai" userId="S::pdesai22@student.gsu.edu::e68dfbe6-86fb-4db9-bed5-faa54ca16b89" providerId="AD" clId="Web-{D1150374-1BDB-84EC-5C3C-FDDA575AE093}" dt="2025-03-03T07:01:31.236" v="410" actId="1076"/>
        <pc:sldMkLst>
          <pc:docMk/>
          <pc:sldMk cId="1789891331" sldId="435"/>
        </pc:sldMkLst>
      </pc:sldChg>
      <pc:sldChg chg="addSp modSp">
        <pc:chgData name="Pancham Desai" userId="S::pdesai22@student.gsu.edu::e68dfbe6-86fb-4db9-bed5-faa54ca16b89" providerId="AD" clId="Web-{D1150374-1BDB-84EC-5C3C-FDDA575AE093}" dt="2025-03-03T06:45:10.989" v="400" actId="1076"/>
        <pc:sldMkLst>
          <pc:docMk/>
          <pc:sldMk cId="1431786172" sldId="441"/>
        </pc:sldMkLst>
      </pc:sldChg>
      <pc:sldChg chg="addSp delSp modSp">
        <pc:chgData name="Pancham Desai" userId="S::pdesai22@student.gsu.edu::e68dfbe6-86fb-4db9-bed5-faa54ca16b89" providerId="AD" clId="Web-{D1150374-1BDB-84EC-5C3C-FDDA575AE093}" dt="2025-03-03T06:59:23.936" v="403" actId="1076"/>
        <pc:sldMkLst>
          <pc:docMk/>
          <pc:sldMk cId="1428747826" sldId="442"/>
        </pc:sldMkLst>
      </pc:sldChg>
      <pc:sldChg chg="addSp delSp modSp new mod modClrScheme chgLayout">
        <pc:chgData name="Pancham Desai" userId="S::pdesai22@student.gsu.edu::e68dfbe6-86fb-4db9-bed5-faa54ca16b89" providerId="AD" clId="Web-{D1150374-1BDB-84EC-5C3C-FDDA575AE093}" dt="2025-03-03T07:00:49.829" v="408" actId="1076"/>
        <pc:sldMkLst>
          <pc:docMk/>
          <pc:sldMk cId="2459048617" sldId="443"/>
        </pc:sldMkLst>
      </pc:sldChg>
      <pc:sldChg chg="addSp delSp modSp new mod modClrScheme chgLayout">
        <pc:chgData name="Pancham Desai" userId="S::pdesai22@student.gsu.edu::e68dfbe6-86fb-4db9-bed5-faa54ca16b89" providerId="AD" clId="Web-{D1150374-1BDB-84EC-5C3C-FDDA575AE093}" dt="2025-03-03T06:34:53.059" v="331" actId="14100"/>
        <pc:sldMkLst>
          <pc:docMk/>
          <pc:sldMk cId="2592702983" sldId="444"/>
        </pc:sldMkLst>
      </pc:sldChg>
      <pc:sldChg chg="modSp">
        <pc:chgData name="Pancham Desai" userId="S::pdesai22@student.gsu.edu::e68dfbe6-86fb-4db9-bed5-faa54ca16b89" providerId="AD" clId="Web-{D1150374-1BDB-84EC-5C3C-FDDA575AE093}" dt="2025-03-03T07:02:32.534" v="411" actId="1076"/>
        <pc:sldMkLst>
          <pc:docMk/>
          <pc:sldMk cId="2027264068" sldId="448"/>
        </pc:sldMkLst>
      </pc:sldChg>
    </pc:docChg>
  </pc:docChgLst>
  <pc:docChgLst>
    <pc:chgData name="Mahitha Borra" userId="fe8f6700-4733-4cfa-8fc4-100757a70552" providerId="ADAL" clId="{1290781A-E233-7144-BA25-9CC40E6450C3}"/>
    <pc:docChg chg="undo custSel addSld delSld modSld sldOrd">
      <pc:chgData name="Mahitha Borra" userId="fe8f6700-4733-4cfa-8fc4-100757a70552" providerId="ADAL" clId="{1290781A-E233-7144-BA25-9CC40E6450C3}" dt="2025-04-28T23:51:58.592" v="1940" actId="14100"/>
      <pc:docMkLst>
        <pc:docMk/>
      </pc:docMkLst>
      <pc:sldChg chg="addSp delSp modSp mod">
        <pc:chgData name="Mahitha Borra" userId="fe8f6700-4733-4cfa-8fc4-100757a70552" providerId="ADAL" clId="{1290781A-E233-7144-BA25-9CC40E6450C3}" dt="2025-04-28T21:47:14.969" v="949" actId="1076"/>
        <pc:sldMkLst>
          <pc:docMk/>
          <pc:sldMk cId="294740137" sldId="257"/>
        </pc:sldMkLst>
        <pc:spChg chg="mod">
          <ac:chgData name="Mahitha Borra" userId="fe8f6700-4733-4cfa-8fc4-100757a70552" providerId="ADAL" clId="{1290781A-E233-7144-BA25-9CC40E6450C3}" dt="2025-04-28T21:12:27.705" v="113" actId="255"/>
          <ac:spMkLst>
            <pc:docMk/>
            <pc:sldMk cId="294740137" sldId="257"/>
            <ac:spMk id="2" creationId="{00000000-0000-0000-0000-000000000000}"/>
          </ac:spMkLst>
        </pc:spChg>
        <pc:spChg chg="add del mod">
          <ac:chgData name="Mahitha Borra" userId="fe8f6700-4733-4cfa-8fc4-100757a70552" providerId="ADAL" clId="{1290781A-E233-7144-BA25-9CC40E6450C3}" dt="2025-04-28T21:12:29.894" v="114" actId="478"/>
          <ac:spMkLst>
            <pc:docMk/>
            <pc:sldMk cId="294740137" sldId="257"/>
            <ac:spMk id="5" creationId="{FC669029-EE9E-8237-18C1-7126EB0FAEA2}"/>
          </ac:spMkLst>
        </pc:spChg>
        <pc:spChg chg="add mod">
          <ac:chgData name="Mahitha Borra" userId="fe8f6700-4733-4cfa-8fc4-100757a70552" providerId="ADAL" clId="{1290781A-E233-7144-BA25-9CC40E6450C3}" dt="2025-04-28T21:47:14.969" v="949" actId="1076"/>
          <ac:spMkLst>
            <pc:docMk/>
            <pc:sldMk cId="294740137" sldId="257"/>
            <ac:spMk id="6" creationId="{89B8EEB8-EF12-82F2-C853-01023B8E0AF6}"/>
          </ac:spMkLst>
        </pc:spChg>
        <pc:spChg chg="del mod">
          <ac:chgData name="Mahitha Borra" userId="fe8f6700-4733-4cfa-8fc4-100757a70552" providerId="ADAL" clId="{1290781A-E233-7144-BA25-9CC40E6450C3}" dt="2025-04-28T20:46:10.275" v="94" actId="478"/>
          <ac:spMkLst>
            <pc:docMk/>
            <pc:sldMk cId="294740137" sldId="257"/>
            <ac:spMk id="9" creationId="{75744C1F-A997-5487-5898-FA81F9027EE4}"/>
          </ac:spMkLst>
        </pc:spChg>
      </pc:sldChg>
      <pc:sldChg chg="del">
        <pc:chgData name="Mahitha Borra" userId="fe8f6700-4733-4cfa-8fc4-100757a70552" providerId="ADAL" clId="{1290781A-E233-7144-BA25-9CC40E6450C3}" dt="2025-04-28T16:39:44.884" v="2" actId="2696"/>
        <pc:sldMkLst>
          <pc:docMk/>
          <pc:sldMk cId="0" sldId="265"/>
        </pc:sldMkLst>
      </pc:sldChg>
      <pc:sldChg chg="del">
        <pc:chgData name="Mahitha Borra" userId="fe8f6700-4733-4cfa-8fc4-100757a70552" providerId="ADAL" clId="{1290781A-E233-7144-BA25-9CC40E6450C3}" dt="2025-04-28T16:39:46.883" v="10" actId="2696"/>
        <pc:sldMkLst>
          <pc:docMk/>
          <pc:sldMk cId="2517968878" sldId="349"/>
        </pc:sldMkLst>
      </pc:sldChg>
      <pc:sldChg chg="add ord">
        <pc:chgData name="Mahitha Borra" userId="fe8f6700-4733-4cfa-8fc4-100757a70552" providerId="ADAL" clId="{1290781A-E233-7144-BA25-9CC40E6450C3}" dt="2025-04-28T16:40:05.838" v="23" actId="20578"/>
        <pc:sldMkLst>
          <pc:docMk/>
          <pc:sldMk cId="4257304377" sldId="393"/>
        </pc:sldMkLst>
      </pc:sldChg>
      <pc:sldChg chg="addSp delSp modSp add mod">
        <pc:chgData name="Mahitha Borra" userId="fe8f6700-4733-4cfa-8fc4-100757a70552" providerId="ADAL" clId="{1290781A-E233-7144-BA25-9CC40E6450C3}" dt="2025-04-28T23:19:06.813" v="1803" actId="1076"/>
        <pc:sldMkLst>
          <pc:docMk/>
          <pc:sldMk cId="1280116343" sldId="425"/>
        </pc:sldMkLst>
        <pc:spChg chg="mod">
          <ac:chgData name="Mahitha Borra" userId="fe8f6700-4733-4cfa-8fc4-100757a70552" providerId="ADAL" clId="{1290781A-E233-7144-BA25-9CC40E6450C3}" dt="2025-04-28T21:36:22.180" v="777" actId="20577"/>
          <ac:spMkLst>
            <pc:docMk/>
            <pc:sldMk cId="1280116343" sldId="425"/>
            <ac:spMk id="2" creationId="{0515DEC7-2051-790A-AD5D-F93D4CEE4B12}"/>
          </ac:spMkLst>
        </pc:spChg>
        <pc:spChg chg="add del mod">
          <ac:chgData name="Mahitha Borra" userId="fe8f6700-4733-4cfa-8fc4-100757a70552" providerId="ADAL" clId="{1290781A-E233-7144-BA25-9CC40E6450C3}" dt="2025-04-28T21:27:16.673" v="543" actId="478"/>
          <ac:spMkLst>
            <pc:docMk/>
            <pc:sldMk cId="1280116343" sldId="425"/>
            <ac:spMk id="6" creationId="{49521AB1-751A-477E-FB80-BFB8A7206D79}"/>
          </ac:spMkLst>
        </pc:spChg>
        <pc:spChg chg="add del mod">
          <ac:chgData name="Mahitha Borra" userId="fe8f6700-4733-4cfa-8fc4-100757a70552" providerId="ADAL" clId="{1290781A-E233-7144-BA25-9CC40E6450C3}" dt="2025-04-28T21:27:15.722" v="541" actId="478"/>
          <ac:spMkLst>
            <pc:docMk/>
            <pc:sldMk cId="1280116343" sldId="425"/>
            <ac:spMk id="7" creationId="{EE7D2D05-AC95-CE7D-D0F6-06850060A3B1}"/>
          </ac:spMkLst>
        </pc:spChg>
        <pc:spChg chg="add mod">
          <ac:chgData name="Mahitha Borra" userId="fe8f6700-4733-4cfa-8fc4-100757a70552" providerId="ADAL" clId="{1290781A-E233-7144-BA25-9CC40E6450C3}" dt="2025-04-28T23:12:35.199" v="1708" actId="1076"/>
          <ac:spMkLst>
            <pc:docMk/>
            <pc:sldMk cId="1280116343" sldId="425"/>
            <ac:spMk id="12" creationId="{B280338C-027F-2D91-7CC0-DC8AA4EDFDBF}"/>
          </ac:spMkLst>
        </pc:spChg>
        <pc:spChg chg="add mod">
          <ac:chgData name="Mahitha Borra" userId="fe8f6700-4733-4cfa-8fc4-100757a70552" providerId="ADAL" clId="{1290781A-E233-7144-BA25-9CC40E6450C3}" dt="2025-04-28T23:12:35.199" v="1708" actId="1076"/>
          <ac:spMkLst>
            <pc:docMk/>
            <pc:sldMk cId="1280116343" sldId="425"/>
            <ac:spMk id="13" creationId="{3D0732FC-DEDF-96DC-1D5A-FA5B4E31F366}"/>
          </ac:spMkLst>
        </pc:spChg>
        <pc:spChg chg="add mod">
          <ac:chgData name="Mahitha Borra" userId="fe8f6700-4733-4cfa-8fc4-100757a70552" providerId="ADAL" clId="{1290781A-E233-7144-BA25-9CC40E6450C3}" dt="2025-04-28T23:12:35.199" v="1708" actId="1076"/>
          <ac:spMkLst>
            <pc:docMk/>
            <pc:sldMk cId="1280116343" sldId="425"/>
            <ac:spMk id="14" creationId="{A1E4957E-910C-9B95-BB73-B41F4ED8CF8A}"/>
          </ac:spMkLst>
        </pc:spChg>
        <pc:spChg chg="add mod">
          <ac:chgData name="Mahitha Borra" userId="fe8f6700-4733-4cfa-8fc4-100757a70552" providerId="ADAL" clId="{1290781A-E233-7144-BA25-9CC40E6450C3}" dt="2025-04-28T23:12:41.974" v="1709" actId="1076"/>
          <ac:spMkLst>
            <pc:docMk/>
            <pc:sldMk cId="1280116343" sldId="425"/>
            <ac:spMk id="15" creationId="{6984E164-875D-321E-EA46-B34A7CBE358C}"/>
          </ac:spMkLst>
        </pc:spChg>
        <pc:spChg chg="add mod">
          <ac:chgData name="Mahitha Borra" userId="fe8f6700-4733-4cfa-8fc4-100757a70552" providerId="ADAL" clId="{1290781A-E233-7144-BA25-9CC40E6450C3}" dt="2025-04-28T23:12:35.199" v="1708" actId="1076"/>
          <ac:spMkLst>
            <pc:docMk/>
            <pc:sldMk cId="1280116343" sldId="425"/>
            <ac:spMk id="17" creationId="{59105F27-8CC5-16CE-24F5-C65B6C6E416E}"/>
          </ac:spMkLst>
        </pc:spChg>
        <pc:spChg chg="add mod">
          <ac:chgData name="Mahitha Borra" userId="fe8f6700-4733-4cfa-8fc4-100757a70552" providerId="ADAL" clId="{1290781A-E233-7144-BA25-9CC40E6450C3}" dt="2025-04-28T23:12:44.584" v="1710" actId="1076"/>
          <ac:spMkLst>
            <pc:docMk/>
            <pc:sldMk cId="1280116343" sldId="425"/>
            <ac:spMk id="18" creationId="{868DC1BE-8D3D-4453-656D-522B39DDA9E4}"/>
          </ac:spMkLst>
        </pc:spChg>
        <pc:spChg chg="add del mod">
          <ac:chgData name="Mahitha Borra" userId="fe8f6700-4733-4cfa-8fc4-100757a70552" providerId="ADAL" clId="{1290781A-E233-7144-BA25-9CC40E6450C3}" dt="2025-04-28T21:37:52.861" v="799" actId="478"/>
          <ac:spMkLst>
            <pc:docMk/>
            <pc:sldMk cId="1280116343" sldId="425"/>
            <ac:spMk id="19" creationId="{1D3952FB-D743-4A1B-4FE4-AF604A307D6B}"/>
          </ac:spMkLst>
        </pc:spChg>
        <pc:spChg chg="add del mod">
          <ac:chgData name="Mahitha Borra" userId="fe8f6700-4733-4cfa-8fc4-100757a70552" providerId="ADAL" clId="{1290781A-E233-7144-BA25-9CC40E6450C3}" dt="2025-04-28T21:37:54.051" v="800" actId="478"/>
          <ac:spMkLst>
            <pc:docMk/>
            <pc:sldMk cId="1280116343" sldId="425"/>
            <ac:spMk id="20" creationId="{D5BD207F-5DBA-E514-B1E2-269398A457D3}"/>
          </ac:spMkLst>
        </pc:spChg>
        <pc:spChg chg="add del mod">
          <ac:chgData name="Mahitha Borra" userId="fe8f6700-4733-4cfa-8fc4-100757a70552" providerId="ADAL" clId="{1290781A-E233-7144-BA25-9CC40E6450C3}" dt="2025-04-28T21:37:55.280" v="801" actId="478"/>
          <ac:spMkLst>
            <pc:docMk/>
            <pc:sldMk cId="1280116343" sldId="425"/>
            <ac:spMk id="21" creationId="{590601AC-BA26-9E8E-6480-8DAC8D69007C}"/>
          </ac:spMkLst>
        </pc:spChg>
        <pc:spChg chg="add del mod">
          <ac:chgData name="Mahitha Borra" userId="fe8f6700-4733-4cfa-8fc4-100757a70552" providerId="ADAL" clId="{1290781A-E233-7144-BA25-9CC40E6450C3}" dt="2025-04-28T23:04:27.650" v="1386" actId="1076"/>
          <ac:spMkLst>
            <pc:docMk/>
            <pc:sldMk cId="1280116343" sldId="425"/>
            <ac:spMk id="22" creationId="{E687020B-8EA4-8E13-B03E-0080C24C41A6}"/>
          </ac:spMkLst>
        </pc:spChg>
        <pc:picChg chg="mod">
          <ac:chgData name="Mahitha Borra" userId="fe8f6700-4733-4cfa-8fc4-100757a70552" providerId="ADAL" clId="{1290781A-E233-7144-BA25-9CC40E6450C3}" dt="2025-04-28T23:12:05.903" v="1704" actId="1076"/>
          <ac:picMkLst>
            <pc:docMk/>
            <pc:sldMk cId="1280116343" sldId="425"/>
            <ac:picMk id="3" creationId="{1BDA31B2-E553-EBE1-832B-1E9EBF1DBACB}"/>
          </ac:picMkLst>
        </pc:picChg>
        <pc:picChg chg="del mod">
          <ac:chgData name="Mahitha Borra" userId="fe8f6700-4733-4cfa-8fc4-100757a70552" providerId="ADAL" clId="{1290781A-E233-7144-BA25-9CC40E6450C3}" dt="2025-04-28T21:23:27.249" v="467" actId="478"/>
          <ac:picMkLst>
            <pc:docMk/>
            <pc:sldMk cId="1280116343" sldId="425"/>
            <ac:picMk id="3" creationId="{3064843E-0381-A19B-3DD5-1D4B8969A36B}"/>
          </ac:picMkLst>
        </pc:picChg>
        <pc:picChg chg="mod">
          <ac:chgData name="Mahitha Borra" userId="fe8f6700-4733-4cfa-8fc4-100757a70552" providerId="ADAL" clId="{1290781A-E233-7144-BA25-9CC40E6450C3}" dt="2025-04-28T23:18:45.739" v="1791" actId="1076"/>
          <ac:picMkLst>
            <pc:docMk/>
            <pc:sldMk cId="1280116343" sldId="425"/>
            <ac:picMk id="4" creationId="{7E9ECC89-F5BD-59C5-D5FA-A7593DA99BB1}"/>
          </ac:picMkLst>
        </pc:picChg>
        <pc:picChg chg="mod">
          <ac:chgData name="Mahitha Borra" userId="fe8f6700-4733-4cfa-8fc4-100757a70552" providerId="ADAL" clId="{1290781A-E233-7144-BA25-9CC40E6450C3}" dt="2025-04-28T23:19:05.142" v="1802" actId="1076"/>
          <ac:picMkLst>
            <pc:docMk/>
            <pc:sldMk cId="1280116343" sldId="425"/>
            <ac:picMk id="5" creationId="{7CE85930-F00D-E74A-68AC-4CF178DCB7B4}"/>
          </ac:picMkLst>
        </pc:picChg>
        <pc:picChg chg="del mod">
          <ac:chgData name="Mahitha Borra" userId="fe8f6700-4733-4cfa-8fc4-100757a70552" providerId="ADAL" clId="{1290781A-E233-7144-BA25-9CC40E6450C3}" dt="2025-04-28T23:12:04.327" v="1703" actId="478"/>
          <ac:picMkLst>
            <pc:docMk/>
            <pc:sldMk cId="1280116343" sldId="425"/>
            <ac:picMk id="6" creationId="{E024E67C-C6AB-51B1-B57D-949807C3EA69}"/>
          </ac:picMkLst>
        </pc:picChg>
        <pc:picChg chg="mod">
          <ac:chgData name="Mahitha Borra" userId="fe8f6700-4733-4cfa-8fc4-100757a70552" providerId="ADAL" clId="{1290781A-E233-7144-BA25-9CC40E6450C3}" dt="2025-04-28T23:19:06.813" v="1803" actId="1076"/>
          <ac:picMkLst>
            <pc:docMk/>
            <pc:sldMk cId="1280116343" sldId="425"/>
            <ac:picMk id="8" creationId="{36199881-094D-1844-3DE1-E2FBA68496F5}"/>
          </ac:picMkLst>
        </pc:picChg>
        <pc:picChg chg="add mod">
          <ac:chgData name="Mahitha Borra" userId="fe8f6700-4733-4cfa-8fc4-100757a70552" providerId="ADAL" clId="{1290781A-E233-7144-BA25-9CC40E6450C3}" dt="2025-04-28T21:40:36.337" v="869" actId="1076"/>
          <ac:picMkLst>
            <pc:docMk/>
            <pc:sldMk cId="1280116343" sldId="425"/>
            <ac:picMk id="9" creationId="{2DE4A95B-8B3A-568D-9011-F7CDF836E497}"/>
          </ac:picMkLst>
        </pc:picChg>
        <pc:picChg chg="mod">
          <ac:chgData name="Mahitha Borra" userId="fe8f6700-4733-4cfa-8fc4-100757a70552" providerId="ADAL" clId="{1290781A-E233-7144-BA25-9CC40E6450C3}" dt="2025-04-28T23:18:52.857" v="1794" actId="1076"/>
          <ac:picMkLst>
            <pc:docMk/>
            <pc:sldMk cId="1280116343" sldId="425"/>
            <ac:picMk id="10" creationId="{679FCB62-004A-0A42-DB7F-8A70717D01A7}"/>
          </ac:picMkLst>
        </pc:picChg>
        <pc:picChg chg="mod">
          <ac:chgData name="Mahitha Borra" userId="fe8f6700-4733-4cfa-8fc4-100757a70552" providerId="ADAL" clId="{1290781A-E233-7144-BA25-9CC40E6450C3}" dt="2025-04-28T23:19:03.678" v="1801" actId="1076"/>
          <ac:picMkLst>
            <pc:docMk/>
            <pc:sldMk cId="1280116343" sldId="425"/>
            <ac:picMk id="11" creationId="{D1232425-50A8-57AA-BE08-44E971DEC8A4}"/>
          </ac:picMkLst>
        </pc:picChg>
        <pc:picChg chg="add mod">
          <ac:chgData name="Mahitha Borra" userId="fe8f6700-4733-4cfa-8fc4-100757a70552" providerId="ADAL" clId="{1290781A-E233-7144-BA25-9CC40E6450C3}" dt="2025-04-28T23:12:35.199" v="1708" actId="1076"/>
          <ac:picMkLst>
            <pc:docMk/>
            <pc:sldMk cId="1280116343" sldId="425"/>
            <ac:picMk id="16" creationId="{CF339163-FF9E-980A-E6D7-8CBEA4E5B87F}"/>
          </ac:picMkLst>
        </pc:picChg>
        <pc:picChg chg="del mod">
          <ac:chgData name="Mahitha Borra" userId="fe8f6700-4733-4cfa-8fc4-100757a70552" providerId="ADAL" clId="{1290781A-E233-7144-BA25-9CC40E6450C3}" dt="2025-04-28T21:12:09.216" v="110" actId="478"/>
          <ac:picMkLst>
            <pc:docMk/>
            <pc:sldMk cId="1280116343" sldId="425"/>
            <ac:picMk id="1026" creationId="{4A8BF4D2-53F1-DF67-3CD9-A43772F2791C}"/>
          </ac:picMkLst>
        </pc:picChg>
        <pc:picChg chg="mod">
          <ac:chgData name="Mahitha Borra" userId="fe8f6700-4733-4cfa-8fc4-100757a70552" providerId="ADAL" clId="{1290781A-E233-7144-BA25-9CC40E6450C3}" dt="2025-04-28T23:18:57.962" v="1798" actId="1076"/>
          <ac:picMkLst>
            <pc:docMk/>
            <pc:sldMk cId="1280116343" sldId="425"/>
            <ac:picMk id="1032" creationId="{B1EC059E-034E-2555-72C7-6B062F576746}"/>
          </ac:picMkLst>
        </pc:picChg>
        <pc:picChg chg="add mod">
          <ac:chgData name="Mahitha Borra" userId="fe8f6700-4733-4cfa-8fc4-100757a70552" providerId="ADAL" clId="{1290781A-E233-7144-BA25-9CC40E6450C3}" dt="2025-04-28T23:12:35.199" v="1708" actId="1076"/>
          <ac:picMkLst>
            <pc:docMk/>
            <pc:sldMk cId="1280116343" sldId="425"/>
            <ac:picMk id="2050" creationId="{21BD24A4-5C07-5411-86BB-441076969627}"/>
          </ac:picMkLst>
        </pc:picChg>
        <pc:picChg chg="add del mod">
          <ac:chgData name="Mahitha Borra" userId="fe8f6700-4733-4cfa-8fc4-100757a70552" providerId="ADAL" clId="{1290781A-E233-7144-BA25-9CC40E6450C3}" dt="2025-04-28T21:24:42.799" v="470" actId="478"/>
          <ac:picMkLst>
            <pc:docMk/>
            <pc:sldMk cId="1280116343" sldId="425"/>
            <ac:picMk id="2052" creationId="{153C5059-C52A-442C-B7CA-F2A7900D014F}"/>
          </ac:picMkLst>
        </pc:picChg>
        <pc:picChg chg="add mod">
          <ac:chgData name="Mahitha Borra" userId="fe8f6700-4733-4cfa-8fc4-100757a70552" providerId="ADAL" clId="{1290781A-E233-7144-BA25-9CC40E6450C3}" dt="2025-04-28T23:18:54.105" v="1795" actId="1076"/>
          <ac:picMkLst>
            <pc:docMk/>
            <pc:sldMk cId="1280116343" sldId="425"/>
            <ac:picMk id="2054" creationId="{653DFBD7-C911-C37E-A9AF-816F6E863634}"/>
          </ac:picMkLst>
        </pc:picChg>
        <pc:picChg chg="add mod">
          <ac:chgData name="Mahitha Borra" userId="fe8f6700-4733-4cfa-8fc4-100757a70552" providerId="ADAL" clId="{1290781A-E233-7144-BA25-9CC40E6450C3}" dt="2025-04-28T21:40:38.798" v="871" actId="1076"/>
          <ac:picMkLst>
            <pc:docMk/>
            <pc:sldMk cId="1280116343" sldId="425"/>
            <ac:picMk id="2056" creationId="{4FBBB131-D483-1F67-1BE3-63C426273741}"/>
          </ac:picMkLst>
        </pc:picChg>
        <pc:picChg chg="add del">
          <ac:chgData name="Mahitha Borra" userId="fe8f6700-4733-4cfa-8fc4-100757a70552" providerId="ADAL" clId="{1290781A-E233-7144-BA25-9CC40E6450C3}" dt="2025-04-28T21:24:42.799" v="470" actId="478"/>
          <ac:picMkLst>
            <pc:docMk/>
            <pc:sldMk cId="1280116343" sldId="425"/>
            <ac:picMk id="2058" creationId="{DE311858-E8C3-24A5-5159-31989EB6CBF6}"/>
          </ac:picMkLst>
        </pc:picChg>
        <pc:picChg chg="add del mod">
          <ac:chgData name="Mahitha Borra" userId="fe8f6700-4733-4cfa-8fc4-100757a70552" providerId="ADAL" clId="{1290781A-E233-7144-BA25-9CC40E6450C3}" dt="2025-04-28T23:04:01.297" v="1380" actId="478"/>
          <ac:picMkLst>
            <pc:docMk/>
            <pc:sldMk cId="1280116343" sldId="425"/>
            <ac:picMk id="2060" creationId="{9ED4D74B-2C10-6EE3-D9FA-FDC6DEBA0FCD}"/>
          </ac:picMkLst>
        </pc:picChg>
        <pc:picChg chg="add mod">
          <ac:chgData name="Mahitha Borra" userId="fe8f6700-4733-4cfa-8fc4-100757a70552" providerId="ADAL" clId="{1290781A-E233-7144-BA25-9CC40E6450C3}" dt="2025-04-28T21:40:11.401" v="855" actId="1076"/>
          <ac:picMkLst>
            <pc:docMk/>
            <pc:sldMk cId="1280116343" sldId="425"/>
            <ac:picMk id="2062" creationId="{DDD01E4C-0389-3A78-EAF8-E63D44D5393F}"/>
          </ac:picMkLst>
        </pc:picChg>
        <pc:picChg chg="add del">
          <ac:chgData name="Mahitha Borra" userId="fe8f6700-4733-4cfa-8fc4-100757a70552" providerId="ADAL" clId="{1290781A-E233-7144-BA25-9CC40E6450C3}" dt="2025-04-28T21:28:31.444" v="558" actId="478"/>
          <ac:picMkLst>
            <pc:docMk/>
            <pc:sldMk cId="1280116343" sldId="425"/>
            <ac:picMk id="2064" creationId="{A37AA99E-0146-FD17-B290-2751DBD06FD8}"/>
          </ac:picMkLst>
        </pc:picChg>
        <pc:picChg chg="add mod">
          <ac:chgData name="Mahitha Borra" userId="fe8f6700-4733-4cfa-8fc4-100757a70552" providerId="ADAL" clId="{1290781A-E233-7144-BA25-9CC40E6450C3}" dt="2025-04-28T23:12:35.199" v="1708" actId="1076"/>
          <ac:picMkLst>
            <pc:docMk/>
            <pc:sldMk cId="1280116343" sldId="425"/>
            <ac:picMk id="2066" creationId="{8C93D51D-5D96-3C00-A67E-45D05CE9BE89}"/>
          </ac:picMkLst>
        </pc:picChg>
        <pc:picChg chg="add mod">
          <ac:chgData name="Mahitha Borra" userId="fe8f6700-4733-4cfa-8fc4-100757a70552" providerId="ADAL" clId="{1290781A-E233-7144-BA25-9CC40E6450C3}" dt="2025-04-28T23:18:50.810" v="1793" actId="1076"/>
          <ac:picMkLst>
            <pc:docMk/>
            <pc:sldMk cId="1280116343" sldId="425"/>
            <ac:picMk id="2068" creationId="{6D9E1213-B0DD-0E20-FDA2-C30ED2647FEB}"/>
          </ac:picMkLst>
        </pc:picChg>
        <pc:cxnChg chg="add mod">
          <ac:chgData name="Mahitha Borra" userId="fe8f6700-4733-4cfa-8fc4-100757a70552" providerId="ADAL" clId="{1290781A-E233-7144-BA25-9CC40E6450C3}" dt="2025-04-28T23:12:49.885" v="1712" actId="1076"/>
          <ac:cxnSpMkLst>
            <pc:docMk/>
            <pc:sldMk cId="1280116343" sldId="425"/>
            <ac:cxnSpMk id="24" creationId="{0327979C-BA08-8AED-CF4C-D098C683F111}"/>
          </ac:cxnSpMkLst>
        </pc:cxnChg>
        <pc:cxnChg chg="add mod">
          <ac:chgData name="Mahitha Borra" userId="fe8f6700-4733-4cfa-8fc4-100757a70552" providerId="ADAL" clId="{1290781A-E233-7144-BA25-9CC40E6450C3}" dt="2025-04-28T23:12:47.193" v="1711" actId="1076"/>
          <ac:cxnSpMkLst>
            <pc:docMk/>
            <pc:sldMk cId="1280116343" sldId="425"/>
            <ac:cxnSpMk id="25" creationId="{5C036F9F-F522-A558-1E97-2B2AB889447D}"/>
          </ac:cxnSpMkLst>
        </pc:cxnChg>
      </pc:sldChg>
      <pc:sldChg chg="modSp mod">
        <pc:chgData name="Mahitha Borra" userId="fe8f6700-4733-4cfa-8fc4-100757a70552" providerId="ADAL" clId="{1290781A-E233-7144-BA25-9CC40E6450C3}" dt="2025-04-28T21:26:01.147" v="492" actId="20577"/>
        <pc:sldMkLst>
          <pc:docMk/>
          <pc:sldMk cId="3431520961" sldId="429"/>
        </pc:sldMkLst>
        <pc:spChg chg="mod">
          <ac:chgData name="Mahitha Borra" userId="fe8f6700-4733-4cfa-8fc4-100757a70552" providerId="ADAL" clId="{1290781A-E233-7144-BA25-9CC40E6450C3}" dt="2025-04-28T21:26:01.147" v="492" actId="20577"/>
          <ac:spMkLst>
            <pc:docMk/>
            <pc:sldMk cId="3431520961" sldId="429"/>
            <ac:spMk id="4" creationId="{24C474F4-9CBF-68C3-E004-59F7CADAD8C2}"/>
          </ac:spMkLst>
        </pc:spChg>
      </pc:sldChg>
      <pc:sldChg chg="modSp mod">
        <pc:chgData name="Mahitha Borra" userId="fe8f6700-4733-4cfa-8fc4-100757a70552" providerId="ADAL" clId="{1290781A-E233-7144-BA25-9CC40E6450C3}" dt="2025-04-28T21:30:46.170" v="637" actId="1076"/>
        <pc:sldMkLst>
          <pc:docMk/>
          <pc:sldMk cId="1016618822" sldId="430"/>
        </pc:sldMkLst>
        <pc:spChg chg="mod">
          <ac:chgData name="Mahitha Borra" userId="fe8f6700-4733-4cfa-8fc4-100757a70552" providerId="ADAL" clId="{1290781A-E233-7144-BA25-9CC40E6450C3}" dt="2025-04-28T21:30:46.170" v="637" actId="1076"/>
          <ac:spMkLst>
            <pc:docMk/>
            <pc:sldMk cId="1016618822" sldId="430"/>
            <ac:spMk id="4" creationId="{820ACA83-E190-D7A6-52EF-BD6585E28285}"/>
          </ac:spMkLst>
        </pc:spChg>
      </pc:sldChg>
      <pc:sldChg chg="add del">
        <pc:chgData name="Mahitha Borra" userId="fe8f6700-4733-4cfa-8fc4-100757a70552" providerId="ADAL" clId="{1290781A-E233-7144-BA25-9CC40E6450C3}" dt="2025-04-28T21:12:19.474" v="112" actId="2696"/>
        <pc:sldMkLst>
          <pc:docMk/>
          <pc:sldMk cId="2481427854" sldId="431"/>
        </pc:sldMkLst>
      </pc:sldChg>
      <pc:sldChg chg="add del">
        <pc:chgData name="Mahitha Borra" userId="fe8f6700-4733-4cfa-8fc4-100757a70552" providerId="ADAL" clId="{1290781A-E233-7144-BA25-9CC40E6450C3}" dt="2025-04-28T16:39:52.319" v="22" actId="2696"/>
        <pc:sldMkLst>
          <pc:docMk/>
          <pc:sldMk cId="3432897685" sldId="436"/>
        </pc:sldMkLst>
      </pc:sldChg>
      <pc:sldChg chg="addSp modSp add mod">
        <pc:chgData name="Mahitha Borra" userId="fe8f6700-4733-4cfa-8fc4-100757a70552" providerId="ADAL" clId="{1290781A-E233-7144-BA25-9CC40E6450C3}" dt="2025-04-28T23:16:59.672" v="1782" actId="20577"/>
        <pc:sldMkLst>
          <pc:docMk/>
          <pc:sldMk cId="3053754708" sldId="437"/>
        </pc:sldMkLst>
        <pc:spChg chg="mod">
          <ac:chgData name="Mahitha Borra" userId="fe8f6700-4733-4cfa-8fc4-100757a70552" providerId="ADAL" clId="{1290781A-E233-7144-BA25-9CC40E6450C3}" dt="2025-04-28T21:26:53.063" v="539" actId="20577"/>
          <ac:spMkLst>
            <pc:docMk/>
            <pc:sldMk cId="3053754708" sldId="437"/>
            <ac:spMk id="2" creationId="{D8DE756A-8DCA-9DCF-C544-74265A0176A6}"/>
          </ac:spMkLst>
        </pc:spChg>
        <pc:spChg chg="mod">
          <ac:chgData name="Mahitha Borra" userId="fe8f6700-4733-4cfa-8fc4-100757a70552" providerId="ADAL" clId="{1290781A-E233-7144-BA25-9CC40E6450C3}" dt="2025-04-28T23:16:18.285" v="1744" actId="1076"/>
          <ac:spMkLst>
            <pc:docMk/>
            <pc:sldMk cId="3053754708" sldId="437"/>
            <ac:spMk id="7" creationId="{EC2517CD-D4AA-AEC9-FEA2-9748C003DFC8}"/>
          </ac:spMkLst>
        </pc:spChg>
        <pc:spChg chg="mod">
          <ac:chgData name="Mahitha Borra" userId="fe8f6700-4733-4cfa-8fc4-100757a70552" providerId="ADAL" clId="{1290781A-E233-7144-BA25-9CC40E6450C3}" dt="2025-04-28T23:16:41.142" v="1763" actId="20577"/>
          <ac:spMkLst>
            <pc:docMk/>
            <pc:sldMk cId="3053754708" sldId="437"/>
            <ac:spMk id="9" creationId="{20A98591-65B8-D56C-9C1A-2B0792D436B1}"/>
          </ac:spMkLst>
        </pc:spChg>
        <pc:spChg chg="mod">
          <ac:chgData name="Mahitha Borra" userId="fe8f6700-4733-4cfa-8fc4-100757a70552" providerId="ADAL" clId="{1290781A-E233-7144-BA25-9CC40E6450C3}" dt="2025-04-28T22:21:00.624" v="1020" actId="20577"/>
          <ac:spMkLst>
            <pc:docMk/>
            <pc:sldMk cId="3053754708" sldId="437"/>
            <ac:spMk id="11" creationId="{06F0EC19-FB18-031B-6917-2B1A5B00EAD9}"/>
          </ac:spMkLst>
        </pc:spChg>
        <pc:spChg chg="mod">
          <ac:chgData name="Mahitha Borra" userId="fe8f6700-4733-4cfa-8fc4-100757a70552" providerId="ADAL" clId="{1290781A-E233-7144-BA25-9CC40E6450C3}" dt="2025-04-28T23:16:59.672" v="1782" actId="20577"/>
          <ac:spMkLst>
            <pc:docMk/>
            <pc:sldMk cId="3053754708" sldId="437"/>
            <ac:spMk id="12" creationId="{9926D054-B01A-D1D5-CD88-B2BC825609A6}"/>
          </ac:spMkLst>
        </pc:spChg>
        <pc:spChg chg="add mod">
          <ac:chgData name="Mahitha Borra" userId="fe8f6700-4733-4cfa-8fc4-100757a70552" providerId="ADAL" clId="{1290781A-E233-7144-BA25-9CC40E6450C3}" dt="2025-04-28T23:11:14.118" v="1696" actId="20577"/>
          <ac:spMkLst>
            <pc:docMk/>
            <pc:sldMk cId="3053754708" sldId="437"/>
            <ac:spMk id="14" creationId="{6018B09D-5580-B9DD-C01F-3E25DA5E54DC}"/>
          </ac:spMkLst>
        </pc:spChg>
      </pc:sldChg>
      <pc:sldChg chg="add del">
        <pc:chgData name="Mahitha Borra" userId="fe8f6700-4733-4cfa-8fc4-100757a70552" providerId="ADAL" clId="{1290781A-E233-7144-BA25-9CC40E6450C3}" dt="2025-04-28T21:12:15.384" v="111" actId="2696"/>
        <pc:sldMkLst>
          <pc:docMk/>
          <pc:sldMk cId="987517848" sldId="439"/>
        </pc:sldMkLst>
      </pc:sldChg>
      <pc:sldChg chg="addSp delSp modSp add del mod">
        <pc:chgData name="Mahitha Borra" userId="fe8f6700-4733-4cfa-8fc4-100757a70552" providerId="ADAL" clId="{1290781A-E233-7144-BA25-9CC40E6450C3}" dt="2025-04-28T23:32:24.575" v="1869" actId="2696"/>
        <pc:sldMkLst>
          <pc:docMk/>
          <pc:sldMk cId="1512102650" sldId="440"/>
        </pc:sldMkLst>
        <pc:spChg chg="mod">
          <ac:chgData name="Mahitha Borra" userId="fe8f6700-4733-4cfa-8fc4-100757a70552" providerId="ADAL" clId="{1290781A-E233-7144-BA25-9CC40E6450C3}" dt="2025-04-28T22:37:56.498" v="1127" actId="20577"/>
          <ac:spMkLst>
            <pc:docMk/>
            <pc:sldMk cId="1512102650" sldId="440"/>
            <ac:spMk id="2" creationId="{7DCCE318-83C5-CF7D-25AD-6AE75E734575}"/>
          </ac:spMkLst>
        </pc:spChg>
        <pc:spChg chg="del">
          <ac:chgData name="Mahitha Borra" userId="fe8f6700-4733-4cfa-8fc4-100757a70552" providerId="ADAL" clId="{1290781A-E233-7144-BA25-9CC40E6450C3}" dt="2025-04-28T21:50:01.219" v="957" actId="478"/>
          <ac:spMkLst>
            <pc:docMk/>
            <pc:sldMk cId="1512102650" sldId="440"/>
            <ac:spMk id="5" creationId="{FA344F1A-FF23-CC07-0058-95F7AFFCE6A5}"/>
          </ac:spMkLst>
        </pc:spChg>
        <pc:spChg chg="del">
          <ac:chgData name="Mahitha Borra" userId="fe8f6700-4733-4cfa-8fc4-100757a70552" providerId="ADAL" clId="{1290781A-E233-7144-BA25-9CC40E6450C3}" dt="2025-04-28T18:21:49.067" v="48" actId="478"/>
          <ac:spMkLst>
            <pc:docMk/>
            <pc:sldMk cId="1512102650" sldId="440"/>
            <ac:spMk id="6" creationId="{12229E72-B73F-9C3B-AC47-1AC8CB222DB5}"/>
          </ac:spMkLst>
        </pc:spChg>
        <pc:spChg chg="del">
          <ac:chgData name="Mahitha Borra" userId="fe8f6700-4733-4cfa-8fc4-100757a70552" providerId="ADAL" clId="{1290781A-E233-7144-BA25-9CC40E6450C3}" dt="2025-04-28T18:21:51.180" v="49" actId="478"/>
          <ac:spMkLst>
            <pc:docMk/>
            <pc:sldMk cId="1512102650" sldId="440"/>
            <ac:spMk id="7" creationId="{4F8B20D5-4FE0-10CE-DE01-0A47EB4B284B}"/>
          </ac:spMkLst>
        </pc:spChg>
        <pc:spChg chg="del">
          <ac:chgData name="Mahitha Borra" userId="fe8f6700-4733-4cfa-8fc4-100757a70552" providerId="ADAL" clId="{1290781A-E233-7144-BA25-9CC40E6450C3}" dt="2025-04-28T18:21:56.231" v="50" actId="478"/>
          <ac:spMkLst>
            <pc:docMk/>
            <pc:sldMk cId="1512102650" sldId="440"/>
            <ac:spMk id="8" creationId="{49CD6CC0-F7C6-1C60-C571-7EEC5B239317}"/>
          </ac:spMkLst>
        </pc:spChg>
        <pc:spChg chg="del mod">
          <ac:chgData name="Mahitha Borra" userId="fe8f6700-4733-4cfa-8fc4-100757a70552" providerId="ADAL" clId="{1290781A-E233-7144-BA25-9CC40E6450C3}" dt="2025-04-28T22:39:14.286" v="1153" actId="478"/>
          <ac:spMkLst>
            <pc:docMk/>
            <pc:sldMk cId="1512102650" sldId="440"/>
            <ac:spMk id="8" creationId="{786E797A-42B5-B8FD-2F80-3C119821B895}"/>
          </ac:spMkLst>
        </pc:spChg>
        <pc:spChg chg="del">
          <ac:chgData name="Mahitha Borra" userId="fe8f6700-4733-4cfa-8fc4-100757a70552" providerId="ADAL" clId="{1290781A-E233-7144-BA25-9CC40E6450C3}" dt="2025-04-28T18:21:51.180" v="49" actId="478"/>
          <ac:spMkLst>
            <pc:docMk/>
            <pc:sldMk cId="1512102650" sldId="440"/>
            <ac:spMk id="9" creationId="{126BC844-24CA-19B0-5DD0-51DD02A34908}"/>
          </ac:spMkLst>
        </pc:spChg>
        <pc:spChg chg="add mod">
          <ac:chgData name="Mahitha Borra" userId="fe8f6700-4733-4cfa-8fc4-100757a70552" providerId="ADAL" clId="{1290781A-E233-7144-BA25-9CC40E6450C3}" dt="2025-04-28T22:38:11.664" v="1128" actId="1076"/>
          <ac:spMkLst>
            <pc:docMk/>
            <pc:sldMk cId="1512102650" sldId="440"/>
            <ac:spMk id="10" creationId="{1778A233-F6C8-4AE4-A637-708EA8175AD4}"/>
          </ac:spMkLst>
        </pc:spChg>
        <pc:spChg chg="add mod">
          <ac:chgData name="Mahitha Borra" userId="fe8f6700-4733-4cfa-8fc4-100757a70552" providerId="ADAL" clId="{1290781A-E233-7144-BA25-9CC40E6450C3}" dt="2025-04-28T23:24:59.855" v="1864" actId="1076"/>
          <ac:spMkLst>
            <pc:docMk/>
            <pc:sldMk cId="1512102650" sldId="440"/>
            <ac:spMk id="13" creationId="{F98E6333-92A3-3E3D-03C3-49DC7F71FBDD}"/>
          </ac:spMkLst>
        </pc:spChg>
        <pc:spChg chg="add mod">
          <ac:chgData name="Mahitha Borra" userId="fe8f6700-4733-4cfa-8fc4-100757a70552" providerId="ADAL" clId="{1290781A-E233-7144-BA25-9CC40E6450C3}" dt="2025-04-28T23:22:31.555" v="1854" actId="20577"/>
          <ac:spMkLst>
            <pc:docMk/>
            <pc:sldMk cId="1512102650" sldId="440"/>
            <ac:spMk id="17" creationId="{9AAB316B-6BEF-DC89-D25C-A33E2B0EE848}"/>
          </ac:spMkLst>
        </pc:spChg>
        <pc:picChg chg="del">
          <ac:chgData name="Mahitha Borra" userId="fe8f6700-4733-4cfa-8fc4-100757a70552" providerId="ADAL" clId="{1290781A-E233-7144-BA25-9CC40E6450C3}" dt="2025-04-28T18:21:51.180" v="49" actId="478"/>
          <ac:picMkLst>
            <pc:docMk/>
            <pc:sldMk cId="1512102650" sldId="440"/>
            <ac:picMk id="3" creationId="{0E43DC00-B4B9-043A-7709-2AF16D20A166}"/>
          </ac:picMkLst>
        </pc:picChg>
        <pc:picChg chg="del mod">
          <ac:chgData name="Mahitha Borra" userId="fe8f6700-4733-4cfa-8fc4-100757a70552" providerId="ADAL" clId="{1290781A-E233-7144-BA25-9CC40E6450C3}" dt="2025-04-28T22:26:20.927" v="1029" actId="478"/>
          <ac:picMkLst>
            <pc:docMk/>
            <pc:sldMk cId="1512102650" sldId="440"/>
            <ac:picMk id="4" creationId="{1F0F621B-C925-16D1-45B8-13AB89B1E853}"/>
          </ac:picMkLst>
        </pc:picChg>
        <pc:picChg chg="del">
          <ac:chgData name="Mahitha Borra" userId="fe8f6700-4733-4cfa-8fc4-100757a70552" providerId="ADAL" clId="{1290781A-E233-7144-BA25-9CC40E6450C3}" dt="2025-04-28T18:21:46.550" v="47" actId="478"/>
          <ac:picMkLst>
            <pc:docMk/>
            <pc:sldMk cId="1512102650" sldId="440"/>
            <ac:picMk id="4" creationId="{CB9AFD9C-8A98-B101-C270-E6E5FE676E83}"/>
          </ac:picMkLst>
        </pc:picChg>
        <pc:picChg chg="del mod">
          <ac:chgData name="Mahitha Borra" userId="fe8f6700-4733-4cfa-8fc4-100757a70552" providerId="ADAL" clId="{1290781A-E233-7144-BA25-9CC40E6450C3}" dt="2025-04-28T22:53:31.552" v="1259" actId="478"/>
          <ac:picMkLst>
            <pc:docMk/>
            <pc:sldMk cId="1512102650" sldId="440"/>
            <ac:picMk id="9" creationId="{F1C8AAAC-10FE-ACFE-C56C-CEE961CBCDE5}"/>
          </ac:picMkLst>
        </pc:picChg>
        <pc:picChg chg="add del mod">
          <ac:chgData name="Mahitha Borra" userId="fe8f6700-4733-4cfa-8fc4-100757a70552" providerId="ADAL" clId="{1290781A-E233-7144-BA25-9CC40E6450C3}" dt="2025-04-28T22:26:19.670" v="1028" actId="478"/>
          <ac:picMkLst>
            <pc:docMk/>
            <pc:sldMk cId="1512102650" sldId="440"/>
            <ac:picMk id="11" creationId="{C662F715-19EF-48DB-FF1E-06015A2E81D5}"/>
          </ac:picMkLst>
        </pc:picChg>
        <pc:picChg chg="del">
          <ac:chgData name="Mahitha Borra" userId="fe8f6700-4733-4cfa-8fc4-100757a70552" providerId="ADAL" clId="{1290781A-E233-7144-BA25-9CC40E6450C3}" dt="2025-04-28T23:19:34.844" v="1804" actId="478"/>
          <ac:picMkLst>
            <pc:docMk/>
            <pc:sldMk cId="1512102650" sldId="440"/>
            <ac:picMk id="14" creationId="{91605A15-6A14-B9B2-8CFA-20B98839C80D}"/>
          </ac:picMkLst>
        </pc:picChg>
        <pc:picChg chg="add mod">
          <ac:chgData name="Mahitha Borra" userId="fe8f6700-4733-4cfa-8fc4-100757a70552" providerId="ADAL" clId="{1290781A-E233-7144-BA25-9CC40E6450C3}" dt="2025-04-28T18:22:10.385" v="55" actId="1076"/>
          <ac:picMkLst>
            <pc:docMk/>
            <pc:sldMk cId="1512102650" sldId="440"/>
            <ac:picMk id="1026" creationId="{08E36BE8-18A5-0A89-B6B1-049E8C1830D8}"/>
          </ac:picMkLst>
        </pc:picChg>
        <pc:picChg chg="add del mod">
          <ac:chgData name="Mahitha Borra" userId="fe8f6700-4733-4cfa-8fc4-100757a70552" providerId="ADAL" clId="{1290781A-E233-7144-BA25-9CC40E6450C3}" dt="2025-04-28T21:44:36.991" v="903" actId="478"/>
          <ac:picMkLst>
            <pc:docMk/>
            <pc:sldMk cId="1512102650" sldId="440"/>
            <ac:picMk id="1028" creationId="{87426B77-4FB0-6112-8DDE-464F99C8C1D1}"/>
          </ac:picMkLst>
        </pc:picChg>
        <pc:picChg chg="add del mod">
          <ac:chgData name="Mahitha Borra" userId="fe8f6700-4733-4cfa-8fc4-100757a70552" providerId="ADAL" clId="{1290781A-E233-7144-BA25-9CC40E6450C3}" dt="2025-04-28T22:32:36.952" v="1070" actId="478"/>
          <ac:picMkLst>
            <pc:docMk/>
            <pc:sldMk cId="1512102650" sldId="440"/>
            <ac:picMk id="1030" creationId="{ACDB2492-BB2A-CAA1-D382-55698C57A29D}"/>
          </ac:picMkLst>
        </pc:picChg>
        <pc:picChg chg="add del mod">
          <ac:chgData name="Mahitha Borra" userId="fe8f6700-4733-4cfa-8fc4-100757a70552" providerId="ADAL" clId="{1290781A-E233-7144-BA25-9CC40E6450C3}" dt="2025-04-28T22:07:42.317" v="974" actId="478"/>
          <ac:picMkLst>
            <pc:docMk/>
            <pc:sldMk cId="1512102650" sldId="440"/>
            <ac:picMk id="1032" creationId="{33077C89-DC46-63A5-A1B4-2137BEF54CCA}"/>
          </ac:picMkLst>
        </pc:picChg>
        <pc:picChg chg="add del mod">
          <ac:chgData name="Mahitha Borra" userId="fe8f6700-4733-4cfa-8fc4-100757a70552" providerId="ADAL" clId="{1290781A-E233-7144-BA25-9CC40E6450C3}" dt="2025-04-28T22:27:15.216" v="1033" actId="478"/>
          <ac:picMkLst>
            <pc:docMk/>
            <pc:sldMk cId="1512102650" sldId="440"/>
            <ac:picMk id="1034" creationId="{7A4D58B7-293C-46AE-6CD9-6833AE4A6B06}"/>
          </ac:picMkLst>
        </pc:picChg>
        <pc:picChg chg="add mod">
          <ac:chgData name="Mahitha Borra" userId="fe8f6700-4733-4cfa-8fc4-100757a70552" providerId="ADAL" clId="{1290781A-E233-7144-BA25-9CC40E6450C3}" dt="2025-04-28T23:22:41.005" v="1857" actId="1076"/>
          <ac:picMkLst>
            <pc:docMk/>
            <pc:sldMk cId="1512102650" sldId="440"/>
            <ac:picMk id="1036" creationId="{B8F9524C-99F9-C1EF-BA32-F477EBC4C0EB}"/>
          </ac:picMkLst>
        </pc:picChg>
        <pc:picChg chg="add mod">
          <ac:chgData name="Mahitha Borra" userId="fe8f6700-4733-4cfa-8fc4-100757a70552" providerId="ADAL" clId="{1290781A-E233-7144-BA25-9CC40E6450C3}" dt="2025-04-28T22:34:45.700" v="1096" actId="1076"/>
          <ac:picMkLst>
            <pc:docMk/>
            <pc:sldMk cId="1512102650" sldId="440"/>
            <ac:picMk id="1038" creationId="{988107C8-4042-BEC1-FF78-F6740A4BB5C4}"/>
          </ac:picMkLst>
        </pc:picChg>
        <pc:picChg chg="add mod">
          <ac:chgData name="Mahitha Borra" userId="fe8f6700-4733-4cfa-8fc4-100757a70552" providerId="ADAL" clId="{1290781A-E233-7144-BA25-9CC40E6450C3}" dt="2025-04-28T23:22:19.230" v="1851" actId="1076"/>
          <ac:picMkLst>
            <pc:docMk/>
            <pc:sldMk cId="1512102650" sldId="440"/>
            <ac:picMk id="1040" creationId="{21137433-1B28-FF62-AE5C-C832EF8CD2A4}"/>
          </ac:picMkLst>
        </pc:picChg>
        <pc:picChg chg="add mod">
          <ac:chgData name="Mahitha Borra" userId="fe8f6700-4733-4cfa-8fc4-100757a70552" providerId="ADAL" clId="{1290781A-E233-7144-BA25-9CC40E6450C3}" dt="2025-04-28T23:19:45.198" v="1809" actId="1076"/>
          <ac:picMkLst>
            <pc:docMk/>
            <pc:sldMk cId="1512102650" sldId="440"/>
            <ac:picMk id="1042" creationId="{B48971E3-B914-FA34-0CBA-2330198D0F25}"/>
          </ac:picMkLst>
        </pc:picChg>
        <pc:picChg chg="del">
          <ac:chgData name="Mahitha Borra" userId="fe8f6700-4733-4cfa-8fc4-100757a70552" providerId="ADAL" clId="{1290781A-E233-7144-BA25-9CC40E6450C3}" dt="2025-04-28T18:21:57.509" v="51" actId="478"/>
          <ac:picMkLst>
            <pc:docMk/>
            <pc:sldMk cId="1512102650" sldId="440"/>
            <ac:picMk id="4100" creationId="{EF705DFC-6C14-9CAA-DA3E-9EE0A9FD6D6C}"/>
          </ac:picMkLst>
        </pc:picChg>
        <pc:cxnChg chg="add del mod">
          <ac:chgData name="Mahitha Borra" userId="fe8f6700-4733-4cfa-8fc4-100757a70552" providerId="ADAL" clId="{1290781A-E233-7144-BA25-9CC40E6450C3}" dt="2025-04-28T22:34:25.646" v="1091" actId="478"/>
          <ac:cxnSpMkLst>
            <pc:docMk/>
            <pc:sldMk cId="1512102650" sldId="440"/>
            <ac:cxnSpMk id="15" creationId="{49170DD1-D05A-BF31-F2DA-385DEA03520B}"/>
          </ac:cxnSpMkLst>
        </pc:cxnChg>
      </pc:sldChg>
      <pc:sldChg chg="add del ord">
        <pc:chgData name="Mahitha Borra" userId="fe8f6700-4733-4cfa-8fc4-100757a70552" providerId="ADAL" clId="{1290781A-E233-7144-BA25-9CC40E6450C3}" dt="2025-04-28T21:26:06.343" v="493" actId="2696"/>
        <pc:sldMkLst>
          <pc:docMk/>
          <pc:sldMk cId="695252858" sldId="441"/>
        </pc:sldMkLst>
      </pc:sldChg>
      <pc:sldChg chg="modSp add mod">
        <pc:chgData name="Mahitha Borra" userId="fe8f6700-4733-4cfa-8fc4-100757a70552" providerId="ADAL" clId="{1290781A-E233-7144-BA25-9CC40E6450C3}" dt="2025-04-28T21:25:51.246" v="491" actId="20577"/>
        <pc:sldMkLst>
          <pc:docMk/>
          <pc:sldMk cId="735921827" sldId="442"/>
        </pc:sldMkLst>
        <pc:spChg chg="mod">
          <ac:chgData name="Mahitha Borra" userId="fe8f6700-4733-4cfa-8fc4-100757a70552" providerId="ADAL" clId="{1290781A-E233-7144-BA25-9CC40E6450C3}" dt="2025-04-28T21:25:51.246" v="491" actId="20577"/>
          <ac:spMkLst>
            <pc:docMk/>
            <pc:sldMk cId="735921827" sldId="442"/>
            <ac:spMk id="4" creationId="{32218E23-C511-A0E0-44F5-9621FDE40800}"/>
          </ac:spMkLst>
        </pc:spChg>
      </pc:sldChg>
      <pc:sldChg chg="del">
        <pc:chgData name="Mahitha Borra" userId="fe8f6700-4733-4cfa-8fc4-100757a70552" providerId="ADAL" clId="{1290781A-E233-7144-BA25-9CC40E6450C3}" dt="2025-04-28T16:39:48.309" v="17" actId="2696"/>
        <pc:sldMkLst>
          <pc:docMk/>
          <pc:sldMk cId="1428747826" sldId="442"/>
        </pc:sldMkLst>
      </pc:sldChg>
      <pc:sldChg chg="modSp add mod ord">
        <pc:chgData name="Mahitha Borra" userId="fe8f6700-4733-4cfa-8fc4-100757a70552" providerId="ADAL" clId="{1290781A-E233-7144-BA25-9CC40E6450C3}" dt="2025-04-28T21:26:29.102" v="521" actId="20577"/>
        <pc:sldMkLst>
          <pc:docMk/>
          <pc:sldMk cId="645825528" sldId="443"/>
        </pc:sldMkLst>
        <pc:spChg chg="mod">
          <ac:chgData name="Mahitha Borra" userId="fe8f6700-4733-4cfa-8fc4-100757a70552" providerId="ADAL" clId="{1290781A-E233-7144-BA25-9CC40E6450C3}" dt="2025-04-28T21:26:29.102" v="521" actId="20577"/>
          <ac:spMkLst>
            <pc:docMk/>
            <pc:sldMk cId="645825528" sldId="443"/>
            <ac:spMk id="4" creationId="{D9388A76-D427-FB28-BA5C-5168840BD4AE}"/>
          </ac:spMkLst>
        </pc:spChg>
      </pc:sldChg>
      <pc:sldChg chg="add">
        <pc:chgData name="Mahitha Borra" userId="fe8f6700-4733-4cfa-8fc4-100757a70552" providerId="ADAL" clId="{1290781A-E233-7144-BA25-9CC40E6450C3}" dt="2025-04-28T21:30:36.078" v="619"/>
        <pc:sldMkLst>
          <pc:docMk/>
          <pc:sldMk cId="931924348" sldId="444"/>
        </pc:sldMkLst>
      </pc:sldChg>
      <pc:sldChg chg="del">
        <pc:chgData name="Mahitha Borra" userId="fe8f6700-4733-4cfa-8fc4-100757a70552" providerId="ADAL" clId="{1290781A-E233-7144-BA25-9CC40E6450C3}" dt="2025-04-28T22:41:54.976" v="1180" actId="2696"/>
        <pc:sldMkLst>
          <pc:docMk/>
          <pc:sldMk cId="3300785787" sldId="445"/>
        </pc:sldMkLst>
      </pc:sldChg>
      <pc:sldChg chg="del">
        <pc:chgData name="Mahitha Borra" userId="fe8f6700-4733-4cfa-8fc4-100757a70552" providerId="ADAL" clId="{1290781A-E233-7144-BA25-9CC40E6450C3}" dt="2025-04-28T16:39:47.914" v="16" actId="2696"/>
        <pc:sldMkLst>
          <pc:docMk/>
          <pc:sldMk cId="2287326753" sldId="446"/>
        </pc:sldMkLst>
      </pc:sldChg>
      <pc:sldChg chg="del">
        <pc:chgData name="Mahitha Borra" userId="fe8f6700-4733-4cfa-8fc4-100757a70552" providerId="ADAL" clId="{1290781A-E233-7144-BA25-9CC40E6450C3}" dt="2025-04-28T16:39:49.124" v="21" actId="2696"/>
        <pc:sldMkLst>
          <pc:docMk/>
          <pc:sldMk cId="885609160" sldId="447"/>
        </pc:sldMkLst>
      </pc:sldChg>
      <pc:sldChg chg="delSp modSp add mod ord">
        <pc:chgData name="Mahitha Borra" userId="fe8f6700-4733-4cfa-8fc4-100757a70552" providerId="ADAL" clId="{1290781A-E233-7144-BA25-9CC40E6450C3}" dt="2025-04-28T23:01:51.461" v="1325" actId="20578"/>
        <pc:sldMkLst>
          <pc:docMk/>
          <pc:sldMk cId="2759961495" sldId="447"/>
        </pc:sldMkLst>
        <pc:spChg chg="mod">
          <ac:chgData name="Mahitha Borra" userId="fe8f6700-4733-4cfa-8fc4-100757a70552" providerId="ADAL" clId="{1290781A-E233-7144-BA25-9CC40E6450C3}" dt="2025-04-28T23:01:15.793" v="1322" actId="20577"/>
          <ac:spMkLst>
            <pc:docMk/>
            <pc:sldMk cId="2759961495" sldId="447"/>
            <ac:spMk id="2" creationId="{774A894E-9BD7-36ED-8A95-E501F311470D}"/>
          </ac:spMkLst>
        </pc:spChg>
        <pc:spChg chg="del">
          <ac:chgData name="Mahitha Borra" userId="fe8f6700-4733-4cfa-8fc4-100757a70552" providerId="ADAL" clId="{1290781A-E233-7144-BA25-9CC40E6450C3}" dt="2025-04-28T22:11:48.095" v="980" actId="478"/>
          <ac:spMkLst>
            <pc:docMk/>
            <pc:sldMk cId="2759961495" sldId="447"/>
            <ac:spMk id="8" creationId="{1A972BE8-CFEE-4769-CDC1-0349A93C64D2}"/>
          </ac:spMkLst>
        </pc:spChg>
        <pc:spChg chg="del">
          <ac:chgData name="Mahitha Borra" userId="fe8f6700-4733-4cfa-8fc4-100757a70552" providerId="ADAL" clId="{1290781A-E233-7144-BA25-9CC40E6450C3}" dt="2025-04-28T22:11:44.827" v="977" actId="478"/>
          <ac:spMkLst>
            <pc:docMk/>
            <pc:sldMk cId="2759961495" sldId="447"/>
            <ac:spMk id="10" creationId="{3DECAF85-3787-C31F-E4F0-F6704E1C7CD5}"/>
          </ac:spMkLst>
        </pc:spChg>
        <pc:spChg chg="mod">
          <ac:chgData name="Mahitha Borra" userId="fe8f6700-4733-4cfa-8fc4-100757a70552" providerId="ADAL" clId="{1290781A-E233-7144-BA25-9CC40E6450C3}" dt="2025-04-28T23:00:04.847" v="1306" actId="14100"/>
          <ac:spMkLst>
            <pc:docMk/>
            <pc:sldMk cId="2759961495" sldId="447"/>
            <ac:spMk id="13" creationId="{749FF58D-508F-63A1-9759-F0BE805AC245}"/>
          </ac:spMkLst>
        </pc:spChg>
        <pc:spChg chg="mod">
          <ac:chgData name="Mahitha Borra" userId="fe8f6700-4733-4cfa-8fc4-100757a70552" providerId="ADAL" clId="{1290781A-E233-7144-BA25-9CC40E6450C3}" dt="2025-04-28T22:59:37.765" v="1299" actId="14100"/>
          <ac:spMkLst>
            <pc:docMk/>
            <pc:sldMk cId="2759961495" sldId="447"/>
            <ac:spMk id="15" creationId="{2DA71F2B-725A-D467-D644-5E0B1B1D3955}"/>
          </ac:spMkLst>
        </pc:spChg>
        <pc:spChg chg="mod">
          <ac:chgData name="Mahitha Borra" userId="fe8f6700-4733-4cfa-8fc4-100757a70552" providerId="ADAL" clId="{1290781A-E233-7144-BA25-9CC40E6450C3}" dt="2025-04-28T22:59:40.922" v="1300" actId="14100"/>
          <ac:spMkLst>
            <pc:docMk/>
            <pc:sldMk cId="2759961495" sldId="447"/>
            <ac:spMk id="16" creationId="{9D67AA77-DA0B-6F97-A42E-6398E0706C32}"/>
          </ac:spMkLst>
        </pc:spChg>
        <pc:spChg chg="mod">
          <ac:chgData name="Mahitha Borra" userId="fe8f6700-4733-4cfa-8fc4-100757a70552" providerId="ADAL" clId="{1290781A-E233-7144-BA25-9CC40E6450C3}" dt="2025-04-28T22:59:43.271" v="1301" actId="14100"/>
          <ac:spMkLst>
            <pc:docMk/>
            <pc:sldMk cId="2759961495" sldId="447"/>
            <ac:spMk id="18" creationId="{5F085AF0-6B04-E678-B7DB-EF0565255A45}"/>
          </ac:spMkLst>
        </pc:spChg>
        <pc:spChg chg="mod">
          <ac:chgData name="Mahitha Borra" userId="fe8f6700-4733-4cfa-8fc4-100757a70552" providerId="ADAL" clId="{1290781A-E233-7144-BA25-9CC40E6450C3}" dt="2025-04-28T22:59:55.193" v="1304" actId="1076"/>
          <ac:spMkLst>
            <pc:docMk/>
            <pc:sldMk cId="2759961495" sldId="447"/>
            <ac:spMk id="20" creationId="{F40BCAE7-C177-A47B-5228-DB56CC2BEF21}"/>
          </ac:spMkLst>
        </pc:spChg>
        <pc:picChg chg="del">
          <ac:chgData name="Mahitha Borra" userId="fe8f6700-4733-4cfa-8fc4-100757a70552" providerId="ADAL" clId="{1290781A-E233-7144-BA25-9CC40E6450C3}" dt="2025-04-28T22:11:43.461" v="976" actId="478"/>
          <ac:picMkLst>
            <pc:docMk/>
            <pc:sldMk cId="2759961495" sldId="447"/>
            <ac:picMk id="4" creationId="{92281778-E8A0-8272-C5B3-8B6E7DFE4316}"/>
          </ac:picMkLst>
        </pc:picChg>
        <pc:picChg chg="del">
          <ac:chgData name="Mahitha Borra" userId="fe8f6700-4733-4cfa-8fc4-100757a70552" providerId="ADAL" clId="{1290781A-E233-7144-BA25-9CC40E6450C3}" dt="2025-04-28T22:11:46.673" v="979" actId="478"/>
          <ac:picMkLst>
            <pc:docMk/>
            <pc:sldMk cId="2759961495" sldId="447"/>
            <ac:picMk id="11" creationId="{90AEAAEF-1D75-D8A5-88C5-628B54D5B1D9}"/>
          </ac:picMkLst>
        </pc:picChg>
        <pc:picChg chg="del">
          <ac:chgData name="Mahitha Borra" userId="fe8f6700-4733-4cfa-8fc4-100757a70552" providerId="ADAL" clId="{1290781A-E233-7144-BA25-9CC40E6450C3}" dt="2025-04-28T22:11:45.676" v="978" actId="478"/>
          <ac:picMkLst>
            <pc:docMk/>
            <pc:sldMk cId="2759961495" sldId="447"/>
            <ac:picMk id="1030" creationId="{D6E4C84D-6EEE-F399-B987-D12F389A1FAC}"/>
          </ac:picMkLst>
        </pc:picChg>
      </pc:sldChg>
      <pc:sldChg chg="modSp del mod">
        <pc:chgData name="Mahitha Borra" userId="fe8f6700-4733-4cfa-8fc4-100757a70552" providerId="ADAL" clId="{1290781A-E233-7144-BA25-9CC40E6450C3}" dt="2025-04-28T22:55:40.052" v="1267" actId="2696"/>
        <pc:sldMkLst>
          <pc:docMk/>
          <pc:sldMk cId="3899177754" sldId="448"/>
        </pc:sldMkLst>
        <pc:picChg chg="mod">
          <ac:chgData name="Mahitha Borra" userId="fe8f6700-4733-4cfa-8fc4-100757a70552" providerId="ADAL" clId="{1290781A-E233-7144-BA25-9CC40E6450C3}" dt="2025-04-28T22:17:52.677" v="981" actId="14100"/>
          <ac:picMkLst>
            <pc:docMk/>
            <pc:sldMk cId="3899177754" sldId="448"/>
            <ac:picMk id="18" creationId="{A28418B0-EE99-0411-2EC0-C24D3D3ED026}"/>
          </ac:picMkLst>
        </pc:picChg>
        <pc:picChg chg="mod">
          <ac:chgData name="Mahitha Borra" userId="fe8f6700-4733-4cfa-8fc4-100757a70552" providerId="ADAL" clId="{1290781A-E233-7144-BA25-9CC40E6450C3}" dt="2025-04-28T22:17:54.588" v="982" actId="1076"/>
          <ac:picMkLst>
            <pc:docMk/>
            <pc:sldMk cId="3899177754" sldId="448"/>
            <ac:picMk id="19" creationId="{6C1DD0E7-80F7-D5CD-5D36-AF5250271E54}"/>
          </ac:picMkLst>
        </pc:picChg>
      </pc:sldChg>
      <pc:sldChg chg="del">
        <pc:chgData name="Mahitha Borra" userId="fe8f6700-4733-4cfa-8fc4-100757a70552" providerId="ADAL" clId="{1290781A-E233-7144-BA25-9CC40E6450C3}" dt="2025-04-28T22:55:50.943" v="1269" actId="2696"/>
        <pc:sldMkLst>
          <pc:docMk/>
          <pc:sldMk cId="2026763948" sldId="449"/>
        </pc:sldMkLst>
      </pc:sldChg>
      <pc:sldChg chg="addSp delSp modSp add del mod">
        <pc:chgData name="Mahitha Borra" userId="fe8f6700-4733-4cfa-8fc4-100757a70552" providerId="ADAL" clId="{1290781A-E233-7144-BA25-9CC40E6450C3}" dt="2025-04-28T22:42:05.197" v="1181" actId="2696"/>
        <pc:sldMkLst>
          <pc:docMk/>
          <pc:sldMk cId="755699053" sldId="450"/>
        </pc:sldMkLst>
        <pc:spChg chg="del">
          <ac:chgData name="Mahitha Borra" userId="fe8f6700-4733-4cfa-8fc4-100757a70552" providerId="ADAL" clId="{1290781A-E233-7144-BA25-9CC40E6450C3}" dt="2025-04-28T22:38:23.064" v="1130" actId="478"/>
          <ac:spMkLst>
            <pc:docMk/>
            <pc:sldMk cId="755699053" sldId="450"/>
            <ac:spMk id="3" creationId="{74B29EEA-2F15-E51A-6DFE-23E7E5BE41A8}"/>
          </ac:spMkLst>
        </pc:spChg>
        <pc:spChg chg="add del mod">
          <ac:chgData name="Mahitha Borra" userId="fe8f6700-4733-4cfa-8fc4-100757a70552" providerId="ADAL" clId="{1290781A-E233-7144-BA25-9CC40E6450C3}" dt="2025-04-28T22:38:24.814" v="1131" actId="478"/>
          <ac:spMkLst>
            <pc:docMk/>
            <pc:sldMk cId="755699053" sldId="450"/>
            <ac:spMk id="5" creationId="{173D2309-F0C0-7B74-86ED-19070797C14A}"/>
          </ac:spMkLst>
        </pc:spChg>
        <pc:spChg chg="add del mod">
          <ac:chgData name="Mahitha Borra" userId="fe8f6700-4733-4cfa-8fc4-100757a70552" providerId="ADAL" clId="{1290781A-E233-7144-BA25-9CC40E6450C3}" dt="2025-04-28T22:39:02.544" v="1149" actId="478"/>
          <ac:spMkLst>
            <pc:docMk/>
            <pc:sldMk cId="755699053" sldId="450"/>
            <ac:spMk id="6" creationId="{C0E89C5F-8D37-3268-CC50-6D3A21390412}"/>
          </ac:spMkLst>
        </pc:spChg>
        <pc:spChg chg="add del mod">
          <ac:chgData name="Mahitha Borra" userId="fe8f6700-4733-4cfa-8fc4-100757a70552" providerId="ADAL" clId="{1290781A-E233-7144-BA25-9CC40E6450C3}" dt="2025-04-28T22:39:08.203" v="1152"/>
          <ac:spMkLst>
            <pc:docMk/>
            <pc:sldMk cId="755699053" sldId="450"/>
            <ac:spMk id="7" creationId="{1DFA8B75-1E8A-ADF7-6BC4-58D1ADDFDED0}"/>
          </ac:spMkLst>
        </pc:spChg>
        <pc:spChg chg="add mod">
          <ac:chgData name="Mahitha Borra" userId="fe8f6700-4733-4cfa-8fc4-100757a70552" providerId="ADAL" clId="{1290781A-E233-7144-BA25-9CC40E6450C3}" dt="2025-04-28T22:38:45.538" v="1144"/>
          <ac:spMkLst>
            <pc:docMk/>
            <pc:sldMk cId="755699053" sldId="450"/>
            <ac:spMk id="8" creationId="{AA88FF11-4D8C-0346-FE80-F8BC493F80B8}"/>
          </ac:spMkLst>
        </pc:spChg>
        <pc:spChg chg="add">
          <ac:chgData name="Mahitha Borra" userId="fe8f6700-4733-4cfa-8fc4-100757a70552" providerId="ADAL" clId="{1290781A-E233-7144-BA25-9CC40E6450C3}" dt="2025-04-28T22:38:50.550" v="1145" actId="22"/>
          <ac:spMkLst>
            <pc:docMk/>
            <pc:sldMk cId="755699053" sldId="450"/>
            <ac:spMk id="10" creationId="{D1784E4E-0E62-A428-F17B-D820EF0CAD2F}"/>
          </ac:spMkLst>
        </pc:spChg>
        <pc:spChg chg="add mod">
          <ac:chgData name="Mahitha Borra" userId="fe8f6700-4733-4cfa-8fc4-100757a70552" providerId="ADAL" clId="{1290781A-E233-7144-BA25-9CC40E6450C3}" dt="2025-04-28T22:38:57.061" v="1147" actId="1076"/>
          <ac:spMkLst>
            <pc:docMk/>
            <pc:sldMk cId="755699053" sldId="450"/>
            <ac:spMk id="12" creationId="{571EBDA4-7C51-BA8A-901D-A9097560CE4A}"/>
          </ac:spMkLst>
        </pc:spChg>
        <pc:spChg chg="add mod">
          <ac:chgData name="Mahitha Borra" userId="fe8f6700-4733-4cfa-8fc4-100757a70552" providerId="ADAL" clId="{1290781A-E233-7144-BA25-9CC40E6450C3}" dt="2025-04-28T22:39:04.218" v="1150" actId="1076"/>
          <ac:spMkLst>
            <pc:docMk/>
            <pc:sldMk cId="755699053" sldId="450"/>
            <ac:spMk id="14" creationId="{37B71395-BB83-71B7-0D9E-B5B6FF0C9DE8}"/>
          </ac:spMkLst>
        </pc:spChg>
      </pc:sldChg>
      <pc:sldChg chg="addSp delSp modSp add mod">
        <pc:chgData name="Mahitha Borra" userId="fe8f6700-4733-4cfa-8fc4-100757a70552" providerId="ADAL" clId="{1290781A-E233-7144-BA25-9CC40E6450C3}" dt="2025-04-28T23:46:34.310" v="1921" actId="1076"/>
        <pc:sldMkLst>
          <pc:docMk/>
          <pc:sldMk cId="1876847726" sldId="450"/>
        </pc:sldMkLst>
        <pc:spChg chg="mod">
          <ac:chgData name="Mahitha Borra" userId="fe8f6700-4733-4cfa-8fc4-100757a70552" providerId="ADAL" clId="{1290781A-E233-7144-BA25-9CC40E6450C3}" dt="2025-04-28T22:42:36.513" v="1206" actId="20577"/>
          <ac:spMkLst>
            <pc:docMk/>
            <pc:sldMk cId="1876847726" sldId="450"/>
            <ac:spMk id="2" creationId="{9AFB5034-FA43-2F82-6DDE-D76DEF9999D1}"/>
          </ac:spMkLst>
        </pc:spChg>
        <pc:spChg chg="add del mod">
          <ac:chgData name="Mahitha Borra" userId="fe8f6700-4733-4cfa-8fc4-100757a70552" providerId="ADAL" clId="{1290781A-E233-7144-BA25-9CC40E6450C3}" dt="2025-04-28T22:43:15.029" v="1209" actId="478"/>
          <ac:spMkLst>
            <pc:docMk/>
            <pc:sldMk cId="1876847726" sldId="450"/>
            <ac:spMk id="4" creationId="{CF1070DC-910D-F3CB-7B53-429952906B9B}"/>
          </ac:spMkLst>
        </pc:spChg>
        <pc:spChg chg="mod">
          <ac:chgData name="Mahitha Borra" userId="fe8f6700-4733-4cfa-8fc4-100757a70552" providerId="ADAL" clId="{1290781A-E233-7144-BA25-9CC40E6450C3}" dt="2025-04-28T23:46:34.310" v="1921" actId="1076"/>
          <ac:spMkLst>
            <pc:docMk/>
            <pc:sldMk cId="1876847726" sldId="450"/>
            <ac:spMk id="13" creationId="{D06AF426-6BD3-0ECE-2220-AEFA8795D664}"/>
          </ac:spMkLst>
        </pc:spChg>
        <pc:spChg chg="mod">
          <ac:chgData name="Mahitha Borra" userId="fe8f6700-4733-4cfa-8fc4-100757a70552" providerId="ADAL" clId="{1290781A-E233-7144-BA25-9CC40E6450C3}" dt="2025-04-28T23:03:23.113" v="1378" actId="1076"/>
          <ac:spMkLst>
            <pc:docMk/>
            <pc:sldMk cId="1876847726" sldId="450"/>
            <ac:spMk id="15" creationId="{0732C2E7-B7CA-A7AE-FD18-1AE7665A6415}"/>
          </ac:spMkLst>
        </pc:spChg>
        <pc:picChg chg="add mod modCrop">
          <ac:chgData name="Mahitha Borra" userId="fe8f6700-4733-4cfa-8fc4-100757a70552" providerId="ADAL" clId="{1290781A-E233-7144-BA25-9CC40E6450C3}" dt="2025-04-28T22:44:43.302" v="1221" actId="732"/>
          <ac:picMkLst>
            <pc:docMk/>
            <pc:sldMk cId="1876847726" sldId="450"/>
            <ac:picMk id="5" creationId="{CF6F0468-CCD5-3CD4-1B4D-2171789AD0EE}"/>
          </ac:picMkLst>
        </pc:picChg>
        <pc:picChg chg="add mod modCrop">
          <ac:chgData name="Mahitha Borra" userId="fe8f6700-4733-4cfa-8fc4-100757a70552" providerId="ADAL" clId="{1290781A-E233-7144-BA25-9CC40E6450C3}" dt="2025-04-28T22:44:50.011" v="1222" actId="732"/>
          <ac:picMkLst>
            <pc:docMk/>
            <pc:sldMk cId="1876847726" sldId="450"/>
            <ac:picMk id="6" creationId="{D24664B5-787E-2339-5D21-2CA52759992D}"/>
          </ac:picMkLst>
        </pc:picChg>
        <pc:picChg chg="del">
          <ac:chgData name="Mahitha Borra" userId="fe8f6700-4733-4cfa-8fc4-100757a70552" providerId="ADAL" clId="{1290781A-E233-7144-BA25-9CC40E6450C3}" dt="2025-04-28T22:43:12.161" v="1207" actId="478"/>
          <ac:picMkLst>
            <pc:docMk/>
            <pc:sldMk cId="1876847726" sldId="450"/>
            <ac:picMk id="18" creationId="{8C9C4D70-AA80-5E1F-CF21-AC25713709B4}"/>
          </ac:picMkLst>
        </pc:picChg>
        <pc:picChg chg="del">
          <ac:chgData name="Mahitha Borra" userId="fe8f6700-4733-4cfa-8fc4-100757a70552" providerId="ADAL" clId="{1290781A-E233-7144-BA25-9CC40E6450C3}" dt="2025-04-28T22:43:13.535" v="1208" actId="478"/>
          <ac:picMkLst>
            <pc:docMk/>
            <pc:sldMk cId="1876847726" sldId="450"/>
            <ac:picMk id="19" creationId="{4739900B-F77E-2391-35C1-0583540C1626}"/>
          </ac:picMkLst>
        </pc:picChg>
      </pc:sldChg>
      <pc:sldChg chg="del">
        <pc:chgData name="Mahitha Borra" userId="fe8f6700-4733-4cfa-8fc4-100757a70552" providerId="ADAL" clId="{1290781A-E233-7144-BA25-9CC40E6450C3}" dt="2025-04-28T16:40:08.378" v="24" actId="2696"/>
        <pc:sldMkLst>
          <pc:docMk/>
          <pc:sldMk cId="456000545" sldId="451"/>
        </pc:sldMkLst>
      </pc:sldChg>
      <pc:sldChg chg="addSp delSp modSp add mod modClrScheme chgLayout">
        <pc:chgData name="Mahitha Borra" userId="fe8f6700-4733-4cfa-8fc4-100757a70552" providerId="ADAL" clId="{1290781A-E233-7144-BA25-9CC40E6450C3}" dt="2025-04-28T22:48:47.128" v="1254" actId="1076"/>
        <pc:sldMkLst>
          <pc:docMk/>
          <pc:sldMk cId="1604801766" sldId="451"/>
        </pc:sldMkLst>
        <pc:spChg chg="mod">
          <ac:chgData name="Mahitha Borra" userId="fe8f6700-4733-4cfa-8fc4-100757a70552" providerId="ADAL" clId="{1290781A-E233-7144-BA25-9CC40E6450C3}" dt="2025-04-28T22:48:47.128" v="1254" actId="1076"/>
          <ac:spMkLst>
            <pc:docMk/>
            <pc:sldMk cId="1604801766" sldId="451"/>
            <ac:spMk id="2" creationId="{491DA4BE-73C5-B75D-C596-21EF8A5EFE41}"/>
          </ac:spMkLst>
        </pc:spChg>
        <pc:picChg chg="add mod">
          <ac:chgData name="Mahitha Borra" userId="fe8f6700-4733-4cfa-8fc4-100757a70552" providerId="ADAL" clId="{1290781A-E233-7144-BA25-9CC40E6450C3}" dt="2025-04-28T22:48:07.218" v="1248" actId="1076"/>
          <ac:picMkLst>
            <pc:docMk/>
            <pc:sldMk cId="1604801766" sldId="451"/>
            <ac:picMk id="3" creationId="{59E3C0EE-C035-4A52-A009-F10A4BE62B72}"/>
          </ac:picMkLst>
        </pc:picChg>
        <pc:picChg chg="add mod modCrop">
          <ac:chgData name="Mahitha Borra" userId="fe8f6700-4733-4cfa-8fc4-100757a70552" providerId="ADAL" clId="{1290781A-E233-7144-BA25-9CC40E6450C3}" dt="2025-04-28T22:48:01" v="1246" actId="1076"/>
          <ac:picMkLst>
            <pc:docMk/>
            <pc:sldMk cId="1604801766" sldId="451"/>
            <ac:picMk id="4" creationId="{0820C29B-6FD3-67F9-2B81-9C1928502C82}"/>
          </ac:picMkLst>
        </pc:picChg>
        <pc:picChg chg="del">
          <ac:chgData name="Mahitha Borra" userId="fe8f6700-4733-4cfa-8fc4-100757a70552" providerId="ADAL" clId="{1290781A-E233-7144-BA25-9CC40E6450C3}" dt="2025-04-28T22:46:42.006" v="1224" actId="478"/>
          <ac:picMkLst>
            <pc:docMk/>
            <pc:sldMk cId="1604801766" sldId="451"/>
            <ac:picMk id="5" creationId="{1BDD2BBD-8570-8152-BD50-221F33D39EFE}"/>
          </ac:picMkLst>
        </pc:picChg>
        <pc:picChg chg="del">
          <ac:chgData name="Mahitha Borra" userId="fe8f6700-4733-4cfa-8fc4-100757a70552" providerId="ADAL" clId="{1290781A-E233-7144-BA25-9CC40E6450C3}" dt="2025-04-28T22:46:43.430" v="1225" actId="478"/>
          <ac:picMkLst>
            <pc:docMk/>
            <pc:sldMk cId="1604801766" sldId="451"/>
            <ac:picMk id="6" creationId="{42A82BFA-2641-E70D-A8F1-BDFEC8FE69E0}"/>
          </ac:picMkLst>
        </pc:picChg>
        <pc:cxnChg chg="add mod">
          <ac:chgData name="Mahitha Borra" userId="fe8f6700-4733-4cfa-8fc4-100757a70552" providerId="ADAL" clId="{1290781A-E233-7144-BA25-9CC40E6450C3}" dt="2025-04-28T22:48:43.520" v="1253" actId="14100"/>
          <ac:cxnSpMkLst>
            <pc:docMk/>
            <pc:sldMk cId="1604801766" sldId="451"/>
            <ac:cxnSpMk id="8" creationId="{1D0D58E0-8E8C-EBB3-8C05-97E794D45A01}"/>
          </ac:cxnSpMkLst>
        </pc:cxnChg>
      </pc:sldChg>
      <pc:sldChg chg="add del mod modShow">
        <pc:chgData name="Mahitha Borra" userId="fe8f6700-4733-4cfa-8fc4-100757a70552" providerId="ADAL" clId="{1290781A-E233-7144-BA25-9CC40E6450C3}" dt="2025-04-28T23:14:23.208" v="1714" actId="2696"/>
        <pc:sldMkLst>
          <pc:docMk/>
          <pc:sldMk cId="1298044906" sldId="452"/>
        </pc:sldMkLst>
      </pc:sldChg>
      <pc:sldChg chg="del">
        <pc:chgData name="Mahitha Borra" userId="fe8f6700-4733-4cfa-8fc4-100757a70552" providerId="ADAL" clId="{1290781A-E233-7144-BA25-9CC40E6450C3}" dt="2025-04-28T16:39:48.485" v="18" actId="2696"/>
        <pc:sldMkLst>
          <pc:docMk/>
          <pc:sldMk cId="3493932055" sldId="452"/>
        </pc:sldMkLst>
      </pc:sldChg>
      <pc:sldChg chg="add del">
        <pc:chgData name="Mahitha Borra" userId="fe8f6700-4733-4cfa-8fc4-100757a70552" providerId="ADAL" clId="{1290781A-E233-7144-BA25-9CC40E6450C3}" dt="2025-04-28T22:55:40.055" v="1268" actId="2696"/>
        <pc:sldMkLst>
          <pc:docMk/>
          <pc:sldMk cId="206088846" sldId="453"/>
        </pc:sldMkLst>
      </pc:sldChg>
      <pc:sldChg chg="del">
        <pc:chgData name="Mahitha Borra" userId="fe8f6700-4733-4cfa-8fc4-100757a70552" providerId="ADAL" clId="{1290781A-E233-7144-BA25-9CC40E6450C3}" dt="2025-04-28T16:39:47.212" v="12" actId="2696"/>
        <pc:sldMkLst>
          <pc:docMk/>
          <pc:sldMk cId="2159208060" sldId="453"/>
        </pc:sldMkLst>
      </pc:sldChg>
      <pc:sldChg chg="addSp delSp modSp add mod">
        <pc:chgData name="Mahitha Borra" userId="fe8f6700-4733-4cfa-8fc4-100757a70552" providerId="ADAL" clId="{1290781A-E233-7144-BA25-9CC40E6450C3}" dt="2025-04-28T23:15:30.799" v="1719" actId="1076"/>
        <pc:sldMkLst>
          <pc:docMk/>
          <pc:sldMk cId="2530099855" sldId="453"/>
        </pc:sldMkLst>
        <pc:spChg chg="mod">
          <ac:chgData name="Mahitha Borra" userId="fe8f6700-4733-4cfa-8fc4-100757a70552" providerId="ADAL" clId="{1290781A-E233-7144-BA25-9CC40E6450C3}" dt="2025-04-28T23:15:04.575" v="1717" actId="1076"/>
          <ac:spMkLst>
            <pc:docMk/>
            <pc:sldMk cId="2530099855" sldId="453"/>
            <ac:spMk id="2" creationId="{1C5D8CED-0845-A7BD-5C2E-9CC747638400}"/>
          </ac:spMkLst>
        </pc:spChg>
        <pc:spChg chg="mod">
          <ac:chgData name="Mahitha Borra" userId="fe8f6700-4733-4cfa-8fc4-100757a70552" providerId="ADAL" clId="{1290781A-E233-7144-BA25-9CC40E6450C3}" dt="2025-04-28T23:15:30.799" v="1719" actId="1076"/>
          <ac:spMkLst>
            <pc:docMk/>
            <pc:sldMk cId="2530099855" sldId="453"/>
            <ac:spMk id="12" creationId="{00A3672C-400D-0955-5A2D-B2968EADEBAF}"/>
          </ac:spMkLst>
        </pc:spChg>
        <pc:picChg chg="del">
          <ac:chgData name="Mahitha Borra" userId="fe8f6700-4733-4cfa-8fc4-100757a70552" providerId="ADAL" clId="{1290781A-E233-7144-BA25-9CC40E6450C3}" dt="2025-04-28T22:56:45.298" v="1271" actId="478"/>
          <ac:picMkLst>
            <pc:docMk/>
            <pc:sldMk cId="2530099855" sldId="453"/>
            <ac:picMk id="3" creationId="{28F94135-8184-A38E-7761-776B59E177AF}"/>
          </ac:picMkLst>
        </pc:picChg>
        <pc:picChg chg="del">
          <ac:chgData name="Mahitha Borra" userId="fe8f6700-4733-4cfa-8fc4-100757a70552" providerId="ADAL" clId="{1290781A-E233-7144-BA25-9CC40E6450C3}" dt="2025-04-28T22:56:46.097" v="1272" actId="478"/>
          <ac:picMkLst>
            <pc:docMk/>
            <pc:sldMk cId="2530099855" sldId="453"/>
            <ac:picMk id="4" creationId="{1C123AEE-FC79-A535-4047-6A048F2D2345}"/>
          </ac:picMkLst>
        </pc:picChg>
        <pc:picChg chg="add mod">
          <ac:chgData name="Mahitha Borra" userId="fe8f6700-4733-4cfa-8fc4-100757a70552" providerId="ADAL" clId="{1290781A-E233-7144-BA25-9CC40E6450C3}" dt="2025-04-28T22:57:18.562" v="1280" actId="14100"/>
          <ac:picMkLst>
            <pc:docMk/>
            <pc:sldMk cId="2530099855" sldId="453"/>
            <ac:picMk id="5" creationId="{2C10D93D-82CF-4F8A-6C86-45B0AA90C940}"/>
          </ac:picMkLst>
        </pc:picChg>
        <pc:cxnChg chg="del">
          <ac:chgData name="Mahitha Borra" userId="fe8f6700-4733-4cfa-8fc4-100757a70552" providerId="ADAL" clId="{1290781A-E233-7144-BA25-9CC40E6450C3}" dt="2025-04-28T22:56:47.232" v="1273" actId="478"/>
          <ac:cxnSpMkLst>
            <pc:docMk/>
            <pc:sldMk cId="2530099855" sldId="453"/>
            <ac:cxnSpMk id="8" creationId="{11C8373D-8C57-BD15-072A-9C53D9473001}"/>
          </ac:cxnSpMkLst>
        </pc:cxnChg>
      </pc:sldChg>
      <pc:sldChg chg="addSp delSp modSp add mod">
        <pc:chgData name="Mahitha Borra" userId="fe8f6700-4733-4cfa-8fc4-100757a70552" providerId="ADAL" clId="{1290781A-E233-7144-BA25-9CC40E6450C3}" dt="2025-04-28T22:57:43.519" v="1286" actId="14100"/>
        <pc:sldMkLst>
          <pc:docMk/>
          <pc:sldMk cId="1280093997" sldId="454"/>
        </pc:sldMkLst>
        <pc:picChg chg="add mod">
          <ac:chgData name="Mahitha Borra" userId="fe8f6700-4733-4cfa-8fc4-100757a70552" providerId="ADAL" clId="{1290781A-E233-7144-BA25-9CC40E6450C3}" dt="2025-04-28T22:57:43.519" v="1286" actId="14100"/>
          <ac:picMkLst>
            <pc:docMk/>
            <pc:sldMk cId="1280093997" sldId="454"/>
            <ac:picMk id="3" creationId="{07BE7D91-0E23-D85D-2E71-AED675F3F0C9}"/>
          </ac:picMkLst>
        </pc:picChg>
        <pc:picChg chg="del">
          <ac:chgData name="Mahitha Borra" userId="fe8f6700-4733-4cfa-8fc4-100757a70552" providerId="ADAL" clId="{1290781A-E233-7144-BA25-9CC40E6450C3}" dt="2025-04-28T22:57:23.059" v="1282" actId="478"/>
          <ac:picMkLst>
            <pc:docMk/>
            <pc:sldMk cId="1280093997" sldId="454"/>
            <ac:picMk id="5" creationId="{4E4BB363-5C15-9414-329D-608C2305E0A4}"/>
          </ac:picMkLst>
        </pc:picChg>
      </pc:sldChg>
      <pc:sldChg chg="del">
        <pc:chgData name="Mahitha Borra" userId="fe8f6700-4733-4cfa-8fc4-100757a70552" providerId="ADAL" clId="{1290781A-E233-7144-BA25-9CC40E6450C3}" dt="2025-04-28T16:39:47.386" v="13" actId="2696"/>
        <pc:sldMkLst>
          <pc:docMk/>
          <pc:sldMk cId="4246373545" sldId="454"/>
        </pc:sldMkLst>
      </pc:sldChg>
      <pc:sldChg chg="addSp delSp modSp add mod ord modShow">
        <pc:chgData name="Mahitha Borra" userId="fe8f6700-4733-4cfa-8fc4-100757a70552" providerId="ADAL" clId="{1290781A-E233-7144-BA25-9CC40E6450C3}" dt="2025-04-28T23:15:56.263" v="1743" actId="20577"/>
        <pc:sldMkLst>
          <pc:docMk/>
          <pc:sldMk cId="1676800300" sldId="455"/>
        </pc:sldMkLst>
        <pc:spChg chg="add mod">
          <ac:chgData name="Mahitha Borra" userId="fe8f6700-4733-4cfa-8fc4-100757a70552" providerId="ADAL" clId="{1290781A-E233-7144-BA25-9CC40E6450C3}" dt="2025-04-28T23:15:56.263" v="1743" actId="20577"/>
          <ac:spMkLst>
            <pc:docMk/>
            <pc:sldMk cId="1676800300" sldId="455"/>
            <ac:spMk id="5" creationId="{15AA0165-5A1A-4D38-1DCE-56F1C114441C}"/>
          </ac:spMkLst>
        </pc:spChg>
        <pc:picChg chg="del">
          <ac:chgData name="Mahitha Borra" userId="fe8f6700-4733-4cfa-8fc4-100757a70552" providerId="ADAL" clId="{1290781A-E233-7144-BA25-9CC40E6450C3}" dt="2025-04-28T22:57:50.735" v="1288" actId="478"/>
          <ac:picMkLst>
            <pc:docMk/>
            <pc:sldMk cId="1676800300" sldId="455"/>
            <ac:picMk id="3" creationId="{32C92283-02D2-62D1-9B1E-22DB653F131F}"/>
          </ac:picMkLst>
        </pc:picChg>
        <pc:picChg chg="add mod">
          <ac:chgData name="Mahitha Borra" userId="fe8f6700-4733-4cfa-8fc4-100757a70552" providerId="ADAL" clId="{1290781A-E233-7144-BA25-9CC40E6450C3}" dt="2025-04-28T22:58:26.479" v="1290" actId="1076"/>
          <ac:picMkLst>
            <pc:docMk/>
            <pc:sldMk cId="1676800300" sldId="455"/>
            <ac:picMk id="4" creationId="{7C1E565E-EF35-4B4E-B2FA-400F09404966}"/>
          </ac:picMkLst>
        </pc:picChg>
      </pc:sldChg>
      <pc:sldChg chg="del">
        <pc:chgData name="Mahitha Borra" userId="fe8f6700-4733-4cfa-8fc4-100757a70552" providerId="ADAL" clId="{1290781A-E233-7144-BA25-9CC40E6450C3}" dt="2025-04-28T16:39:48.682" v="19" actId="2696"/>
        <pc:sldMkLst>
          <pc:docMk/>
          <pc:sldMk cId="2831751437" sldId="455"/>
        </pc:sldMkLst>
      </pc:sldChg>
      <pc:sldChg chg="del">
        <pc:chgData name="Mahitha Borra" userId="fe8f6700-4733-4cfa-8fc4-100757a70552" providerId="ADAL" clId="{1290781A-E233-7144-BA25-9CC40E6450C3}" dt="2025-04-28T23:01:38.795" v="1323" actId="2696"/>
        <pc:sldMkLst>
          <pc:docMk/>
          <pc:sldMk cId="3650331161" sldId="456"/>
        </pc:sldMkLst>
      </pc:sldChg>
      <pc:sldChg chg="del">
        <pc:chgData name="Mahitha Borra" userId="fe8f6700-4733-4cfa-8fc4-100757a70552" providerId="ADAL" clId="{1290781A-E233-7144-BA25-9CC40E6450C3}" dt="2025-04-28T16:39:45.112" v="3" actId="2696"/>
        <pc:sldMkLst>
          <pc:docMk/>
          <pc:sldMk cId="3868006252" sldId="456"/>
        </pc:sldMkLst>
      </pc:sldChg>
      <pc:sldChg chg="del">
        <pc:chgData name="Mahitha Borra" userId="fe8f6700-4733-4cfa-8fc4-100757a70552" providerId="ADAL" clId="{1290781A-E233-7144-BA25-9CC40E6450C3}" dt="2025-04-28T16:39:45.267" v="4" actId="2696"/>
        <pc:sldMkLst>
          <pc:docMk/>
          <pc:sldMk cId="1924244222" sldId="457"/>
        </pc:sldMkLst>
      </pc:sldChg>
      <pc:sldChg chg="addSp delSp modSp add mod ord">
        <pc:chgData name="Mahitha Borra" userId="fe8f6700-4733-4cfa-8fc4-100757a70552" providerId="ADAL" clId="{1290781A-E233-7144-BA25-9CC40E6450C3}" dt="2025-04-28T23:01:55.576" v="1326" actId="20578"/>
        <pc:sldMkLst>
          <pc:docMk/>
          <pc:sldMk cId="2223474339" sldId="457"/>
        </pc:sldMkLst>
        <pc:picChg chg="add mod">
          <ac:chgData name="Mahitha Borra" userId="fe8f6700-4733-4cfa-8fc4-100757a70552" providerId="ADAL" clId="{1290781A-E233-7144-BA25-9CC40E6450C3}" dt="2025-04-28T22:59:19.894" v="1296" actId="14100"/>
          <ac:picMkLst>
            <pc:docMk/>
            <pc:sldMk cId="2223474339" sldId="457"/>
            <ac:picMk id="3" creationId="{90BD5C21-9296-7858-991E-9F73897965D4}"/>
          </ac:picMkLst>
        </pc:picChg>
        <pc:picChg chg="del">
          <ac:chgData name="Mahitha Borra" userId="fe8f6700-4733-4cfa-8fc4-100757a70552" providerId="ADAL" clId="{1290781A-E233-7144-BA25-9CC40E6450C3}" dt="2025-04-28T22:59:07.923" v="1292" actId="478"/>
          <ac:picMkLst>
            <pc:docMk/>
            <pc:sldMk cId="2223474339" sldId="457"/>
            <ac:picMk id="4" creationId="{F10F7DB6-294A-F59A-CFF0-E38811CD5128}"/>
          </ac:picMkLst>
        </pc:picChg>
      </pc:sldChg>
      <pc:sldChg chg="addSp delSp modSp add del mod">
        <pc:chgData name="Mahitha Borra" userId="fe8f6700-4733-4cfa-8fc4-100757a70552" providerId="ADAL" clId="{1290781A-E233-7144-BA25-9CC40E6450C3}" dt="2025-04-28T23:32:24.575" v="1869" actId="2696"/>
        <pc:sldMkLst>
          <pc:docMk/>
          <pc:sldMk cId="1838650425" sldId="458"/>
        </pc:sldMkLst>
        <pc:spChg chg="add mod">
          <ac:chgData name="Mahitha Borra" userId="fe8f6700-4733-4cfa-8fc4-100757a70552" providerId="ADAL" clId="{1290781A-E233-7144-BA25-9CC40E6450C3}" dt="2025-04-28T23:23:08.031" v="1862" actId="1076"/>
          <ac:spMkLst>
            <pc:docMk/>
            <pc:sldMk cId="1838650425" sldId="458"/>
            <ac:spMk id="4" creationId="{CB7ADC68-C4E8-1E77-D197-A9FD5E63AB5B}"/>
          </ac:spMkLst>
        </pc:spChg>
        <pc:spChg chg="del">
          <ac:chgData name="Mahitha Borra" userId="fe8f6700-4733-4cfa-8fc4-100757a70552" providerId="ADAL" clId="{1290781A-E233-7144-BA25-9CC40E6450C3}" dt="2025-04-28T23:22:53.367" v="1859" actId="478"/>
          <ac:spMkLst>
            <pc:docMk/>
            <pc:sldMk cId="1838650425" sldId="458"/>
            <ac:spMk id="13" creationId="{B3B36B52-5FE1-14F6-2AFF-17842B108F0F}"/>
          </ac:spMkLst>
        </pc:spChg>
        <pc:picChg chg="add mod">
          <ac:chgData name="Mahitha Borra" userId="fe8f6700-4733-4cfa-8fc4-100757a70552" providerId="ADAL" clId="{1290781A-E233-7144-BA25-9CC40E6450C3}" dt="2025-04-28T23:23:08.031" v="1862" actId="1076"/>
          <ac:picMkLst>
            <pc:docMk/>
            <pc:sldMk cId="1838650425" sldId="458"/>
            <ac:picMk id="3" creationId="{A17282FF-AB34-0549-0324-AF64502AC444}"/>
          </ac:picMkLst>
        </pc:picChg>
        <pc:picChg chg="del mod">
          <ac:chgData name="Mahitha Borra" userId="fe8f6700-4733-4cfa-8fc4-100757a70552" providerId="ADAL" clId="{1290781A-E233-7144-BA25-9CC40E6450C3}" dt="2025-04-28T23:30:32.644" v="1868" actId="478"/>
          <ac:picMkLst>
            <pc:docMk/>
            <pc:sldMk cId="1838650425" sldId="458"/>
            <ac:picMk id="5" creationId="{86A6DA02-1661-9E0C-7964-328628D180FD}"/>
          </ac:picMkLst>
        </pc:picChg>
        <pc:picChg chg="mod">
          <ac:chgData name="Mahitha Borra" userId="fe8f6700-4733-4cfa-8fc4-100757a70552" providerId="ADAL" clId="{1290781A-E233-7144-BA25-9CC40E6450C3}" dt="2025-04-28T23:23:13.367" v="1863" actId="1076"/>
          <ac:picMkLst>
            <pc:docMk/>
            <pc:sldMk cId="1838650425" sldId="458"/>
            <ac:picMk id="1036" creationId="{21539BC9-6B97-AE29-9C47-43FBE44F3A72}"/>
          </ac:picMkLst>
        </pc:picChg>
        <pc:picChg chg="del">
          <ac:chgData name="Mahitha Borra" userId="fe8f6700-4733-4cfa-8fc4-100757a70552" providerId="ADAL" clId="{1290781A-E233-7144-BA25-9CC40E6450C3}" dt="2025-04-28T23:22:53.367" v="1859" actId="478"/>
          <ac:picMkLst>
            <pc:docMk/>
            <pc:sldMk cId="1838650425" sldId="458"/>
            <ac:picMk id="1040" creationId="{8596F7DB-BA5C-372C-3FED-B981E177E926}"/>
          </ac:picMkLst>
        </pc:picChg>
      </pc:sldChg>
      <pc:sldChg chg="del">
        <pc:chgData name="Mahitha Borra" userId="fe8f6700-4733-4cfa-8fc4-100757a70552" providerId="ADAL" clId="{1290781A-E233-7144-BA25-9CC40E6450C3}" dt="2025-04-28T16:39:47.565" v="14" actId="2696"/>
        <pc:sldMkLst>
          <pc:docMk/>
          <pc:sldMk cId="4207824360" sldId="458"/>
        </pc:sldMkLst>
      </pc:sldChg>
      <pc:sldChg chg="addSp delSp modSp mod">
        <pc:chgData name="Mahitha Borra" userId="fe8f6700-4733-4cfa-8fc4-100757a70552" providerId="ADAL" clId="{1290781A-E233-7144-BA25-9CC40E6450C3}" dt="2025-04-28T23:51:58.592" v="1940" actId="14100"/>
        <pc:sldMkLst>
          <pc:docMk/>
          <pc:sldMk cId="2011742267" sldId="459"/>
        </pc:sldMkLst>
        <pc:spChg chg="mod">
          <ac:chgData name="Mahitha Borra" userId="fe8f6700-4733-4cfa-8fc4-100757a70552" providerId="ADAL" clId="{1290781A-E233-7144-BA25-9CC40E6450C3}" dt="2025-04-28T23:51:33.024" v="1937" actId="1076"/>
          <ac:spMkLst>
            <pc:docMk/>
            <pc:sldMk cId="2011742267" sldId="459"/>
            <ac:spMk id="4" creationId="{015FE519-1E75-3B72-6D53-547E61A6904F}"/>
          </ac:spMkLst>
        </pc:spChg>
        <pc:spChg chg="add del mod">
          <ac:chgData name="Mahitha Borra" userId="fe8f6700-4733-4cfa-8fc4-100757a70552" providerId="ADAL" clId="{1290781A-E233-7144-BA25-9CC40E6450C3}" dt="2025-04-28T23:35:04.405" v="1898" actId="478"/>
          <ac:spMkLst>
            <pc:docMk/>
            <pc:sldMk cId="2011742267" sldId="459"/>
            <ac:spMk id="7" creationId="{1B93EFB5-32B5-BA1B-1D9A-E2652B763E33}"/>
          </ac:spMkLst>
        </pc:spChg>
        <pc:spChg chg="add mod">
          <ac:chgData name="Mahitha Borra" userId="fe8f6700-4733-4cfa-8fc4-100757a70552" providerId="ADAL" clId="{1290781A-E233-7144-BA25-9CC40E6450C3}" dt="2025-04-28T23:51:09.574" v="1929" actId="14100"/>
          <ac:spMkLst>
            <pc:docMk/>
            <pc:sldMk cId="2011742267" sldId="459"/>
            <ac:spMk id="10" creationId="{E39CE3B7-E088-854F-6B2F-B48EA30E62A9}"/>
          </ac:spMkLst>
        </pc:spChg>
        <pc:spChg chg="add mod">
          <ac:chgData name="Mahitha Borra" userId="fe8f6700-4733-4cfa-8fc4-100757a70552" providerId="ADAL" clId="{1290781A-E233-7144-BA25-9CC40E6450C3}" dt="2025-04-28T23:51:58.592" v="1940" actId="14100"/>
          <ac:spMkLst>
            <pc:docMk/>
            <pc:sldMk cId="2011742267" sldId="459"/>
            <ac:spMk id="11" creationId="{B57E4679-55FA-65B0-EBEC-9748EFFDEAAA}"/>
          </ac:spMkLst>
        </pc:spChg>
        <pc:spChg chg="mod">
          <ac:chgData name="Mahitha Borra" userId="fe8f6700-4733-4cfa-8fc4-100757a70552" providerId="ADAL" clId="{1290781A-E233-7144-BA25-9CC40E6450C3}" dt="2025-04-28T23:36:00.645" v="1914" actId="1076"/>
          <ac:spMkLst>
            <pc:docMk/>
            <pc:sldMk cId="2011742267" sldId="459"/>
            <ac:spMk id="17" creationId="{560F8978-C6A0-1681-93A5-64616B056C32}"/>
          </ac:spMkLst>
        </pc:spChg>
        <pc:picChg chg="mod">
          <ac:chgData name="Mahitha Borra" userId="fe8f6700-4733-4cfa-8fc4-100757a70552" providerId="ADAL" clId="{1290781A-E233-7144-BA25-9CC40E6450C3}" dt="2025-04-28T23:51:43.242" v="1938" actId="1076"/>
          <ac:picMkLst>
            <pc:docMk/>
            <pc:sldMk cId="2011742267" sldId="459"/>
            <ac:picMk id="3" creationId="{3A84A125-DF2E-7378-7E6A-EBED36E5C58E}"/>
          </ac:picMkLst>
        </pc:picChg>
        <pc:picChg chg="mod modCrop">
          <ac:chgData name="Mahitha Borra" userId="fe8f6700-4733-4cfa-8fc4-100757a70552" providerId="ADAL" clId="{1290781A-E233-7144-BA25-9CC40E6450C3}" dt="2025-04-28T23:36:11.399" v="1918" actId="14100"/>
          <ac:picMkLst>
            <pc:docMk/>
            <pc:sldMk cId="2011742267" sldId="459"/>
            <ac:picMk id="6" creationId="{EE98A423-E289-EFB9-7C4F-88571EB0A846}"/>
          </ac:picMkLst>
        </pc:picChg>
        <pc:picChg chg="mod">
          <ac:chgData name="Mahitha Borra" userId="fe8f6700-4733-4cfa-8fc4-100757a70552" providerId="ADAL" clId="{1290781A-E233-7144-BA25-9CC40E6450C3}" dt="2025-04-28T23:50:26.352" v="1922" actId="1076"/>
          <ac:picMkLst>
            <pc:docMk/>
            <pc:sldMk cId="2011742267" sldId="459"/>
            <ac:picMk id="9" creationId="{9B26BF23-4CBC-8EA3-496E-347FC5BFD710}"/>
          </ac:picMkLst>
        </pc:picChg>
        <pc:picChg chg="mod">
          <ac:chgData name="Mahitha Borra" userId="fe8f6700-4733-4cfa-8fc4-100757a70552" providerId="ADAL" clId="{1290781A-E233-7144-BA25-9CC40E6450C3}" dt="2025-04-28T23:46:14.435" v="1920" actId="14100"/>
          <ac:picMkLst>
            <pc:docMk/>
            <pc:sldMk cId="2011742267" sldId="459"/>
            <ac:picMk id="1042" creationId="{B66B3B75-2A32-A06D-852C-EAE0C525E4D1}"/>
          </ac:picMkLst>
        </pc:picChg>
      </pc:sldChg>
      <pc:sldChg chg="del">
        <pc:chgData name="Mahitha Borra" userId="fe8f6700-4733-4cfa-8fc4-100757a70552" providerId="ADAL" clId="{1290781A-E233-7144-BA25-9CC40E6450C3}" dt="2025-04-28T16:39:48.906" v="20" actId="2696"/>
        <pc:sldMkLst>
          <pc:docMk/>
          <pc:sldMk cId="3653872691" sldId="459"/>
        </pc:sldMkLst>
      </pc:sldChg>
      <pc:sldChg chg="del">
        <pc:chgData name="Mahitha Borra" userId="fe8f6700-4733-4cfa-8fc4-100757a70552" providerId="ADAL" clId="{1290781A-E233-7144-BA25-9CC40E6450C3}" dt="2025-04-28T16:39:45.753" v="6" actId="2696"/>
        <pc:sldMkLst>
          <pc:docMk/>
          <pc:sldMk cId="4170040057" sldId="461"/>
        </pc:sldMkLst>
      </pc:sldChg>
      <pc:sldChg chg="del">
        <pc:chgData name="Mahitha Borra" userId="fe8f6700-4733-4cfa-8fc4-100757a70552" providerId="ADAL" clId="{1290781A-E233-7144-BA25-9CC40E6450C3}" dt="2025-04-28T16:39:45.942" v="7" actId="2696"/>
        <pc:sldMkLst>
          <pc:docMk/>
          <pc:sldMk cId="2843962684" sldId="462"/>
        </pc:sldMkLst>
      </pc:sldChg>
      <pc:sldChg chg="del">
        <pc:chgData name="Mahitha Borra" userId="fe8f6700-4733-4cfa-8fc4-100757a70552" providerId="ADAL" clId="{1290781A-E233-7144-BA25-9CC40E6450C3}" dt="2025-04-28T16:39:47.754" v="15" actId="2696"/>
        <pc:sldMkLst>
          <pc:docMk/>
          <pc:sldMk cId="3471601011" sldId="463"/>
        </pc:sldMkLst>
      </pc:sldChg>
      <pc:sldChg chg="del">
        <pc:chgData name="Mahitha Borra" userId="fe8f6700-4733-4cfa-8fc4-100757a70552" providerId="ADAL" clId="{1290781A-E233-7144-BA25-9CC40E6450C3}" dt="2025-04-28T16:39:44.454" v="1" actId="2696"/>
        <pc:sldMkLst>
          <pc:docMk/>
          <pc:sldMk cId="153068811" sldId="464"/>
        </pc:sldMkLst>
      </pc:sldChg>
      <pc:sldChg chg="del">
        <pc:chgData name="Mahitha Borra" userId="fe8f6700-4733-4cfa-8fc4-100757a70552" providerId="ADAL" clId="{1290781A-E233-7144-BA25-9CC40E6450C3}" dt="2025-04-28T16:39:46.694" v="9" actId="2696"/>
        <pc:sldMkLst>
          <pc:docMk/>
          <pc:sldMk cId="3253689280" sldId="465"/>
        </pc:sldMkLst>
      </pc:sldChg>
      <pc:sldChg chg="del">
        <pc:chgData name="Mahitha Borra" userId="fe8f6700-4733-4cfa-8fc4-100757a70552" providerId="ADAL" clId="{1290781A-E233-7144-BA25-9CC40E6450C3}" dt="2025-04-28T16:39:45.597" v="5" actId="2696"/>
        <pc:sldMkLst>
          <pc:docMk/>
          <pc:sldMk cId="656034071" sldId="466"/>
        </pc:sldMkLst>
      </pc:sldChg>
      <pc:sldChg chg="del">
        <pc:chgData name="Mahitha Borra" userId="fe8f6700-4733-4cfa-8fc4-100757a70552" providerId="ADAL" clId="{1290781A-E233-7144-BA25-9CC40E6450C3}" dt="2025-04-28T16:39:46.531" v="8" actId="2696"/>
        <pc:sldMkLst>
          <pc:docMk/>
          <pc:sldMk cId="1629675596" sldId="467"/>
        </pc:sldMkLst>
      </pc:sldChg>
      <pc:sldChg chg="del">
        <pc:chgData name="Mahitha Borra" userId="fe8f6700-4733-4cfa-8fc4-100757a70552" providerId="ADAL" clId="{1290781A-E233-7144-BA25-9CC40E6450C3}" dt="2025-04-28T16:39:47.035" v="11" actId="2696"/>
        <pc:sldMkLst>
          <pc:docMk/>
          <pc:sldMk cId="715079880" sldId="468"/>
        </pc:sldMkLst>
      </pc:sldChg>
    </pc:docChg>
  </pc:docChgLst>
  <pc:docChgLst>
    <pc:chgData name="Pancham Desai" userId="S::pdesai22@student.gsu.edu::e68dfbe6-86fb-4db9-bed5-faa54ca16b89" providerId="AD" clId="Web-{83ECCD56-ADFC-1FD6-B913-19DD54BF2ED3}"/>
    <pc:docChg chg="addSld modSld">
      <pc:chgData name="Pancham Desai" userId="S::pdesai22@student.gsu.edu::e68dfbe6-86fb-4db9-bed5-faa54ca16b89" providerId="AD" clId="Web-{83ECCD56-ADFC-1FD6-B913-19DD54BF2ED3}" dt="2025-04-28T01:02:05.623" v="566" actId="1076"/>
      <pc:docMkLst>
        <pc:docMk/>
      </pc:docMkLst>
      <pc:sldChg chg="addSp delSp modSp mod modClrScheme chgLayout">
        <pc:chgData name="Pancham Desai" userId="S::pdesai22@student.gsu.edu::e68dfbe6-86fb-4db9-bed5-faa54ca16b89" providerId="AD" clId="Web-{83ECCD56-ADFC-1FD6-B913-19DD54BF2ED3}" dt="2025-04-27T23:44:46.916" v="558" actId="1076"/>
        <pc:sldMkLst>
          <pc:docMk/>
          <pc:sldMk cId="1428747826" sldId="442"/>
        </pc:sldMkLst>
        <pc:spChg chg="mod ord">
          <ac:chgData name="Pancham Desai" userId="S::pdesai22@student.gsu.edu::e68dfbe6-86fb-4db9-bed5-faa54ca16b89" providerId="AD" clId="Web-{83ECCD56-ADFC-1FD6-B913-19DD54BF2ED3}" dt="2025-04-27T23:43:57.149" v="557" actId="1076"/>
          <ac:spMkLst>
            <pc:docMk/>
            <pc:sldMk cId="1428747826" sldId="442"/>
            <ac:spMk id="7" creationId="{136A320E-D76A-1EE9-E2E3-BED9FC7883D6}"/>
          </ac:spMkLst>
        </pc:spChg>
        <pc:spChg chg="mod">
          <ac:chgData name="Pancham Desai" userId="S::pdesai22@student.gsu.edu::e68dfbe6-86fb-4db9-bed5-faa54ca16b89" providerId="AD" clId="Web-{83ECCD56-ADFC-1FD6-B913-19DD54BF2ED3}" dt="2025-04-27T23:44:46.916" v="558" actId="1076"/>
          <ac:spMkLst>
            <pc:docMk/>
            <pc:sldMk cId="1428747826" sldId="442"/>
            <ac:spMk id="9" creationId="{4EE3A195-C5B7-E5E5-8D8E-93D017002EBB}"/>
          </ac:spMkLst>
        </pc:spChg>
        <pc:picChg chg="add del mod">
          <ac:chgData name="Pancham Desai" userId="S::pdesai22@student.gsu.edu::e68dfbe6-86fb-4db9-bed5-faa54ca16b89" providerId="AD" clId="Web-{83ECCD56-ADFC-1FD6-B913-19DD54BF2ED3}" dt="2025-04-27T22:50:57.878" v="79"/>
          <ac:picMkLst>
            <pc:docMk/>
            <pc:sldMk cId="1428747826" sldId="442"/>
            <ac:picMk id="2" creationId="{6ECF4868-A910-FC61-26AE-92665761D7EF}"/>
          </ac:picMkLst>
        </pc:picChg>
        <pc:picChg chg="add mod">
          <ac:chgData name="Pancham Desai" userId="S::pdesai22@student.gsu.edu::e68dfbe6-86fb-4db9-bed5-faa54ca16b89" providerId="AD" clId="Web-{83ECCD56-ADFC-1FD6-B913-19DD54BF2ED3}" dt="2025-04-27T23:43:52.883" v="556" actId="1076"/>
          <ac:picMkLst>
            <pc:docMk/>
            <pc:sldMk cId="1428747826" sldId="442"/>
            <ac:picMk id="3" creationId="{42A104BD-A60C-36BE-F728-26835414089E}"/>
          </ac:picMkLst>
        </pc:picChg>
      </pc:sldChg>
      <pc:sldChg chg="addSp delSp modSp new">
        <pc:chgData name="Pancham Desai" userId="S::pdesai22@student.gsu.edu::e68dfbe6-86fb-4db9-bed5-faa54ca16b89" providerId="AD" clId="Web-{83ECCD56-ADFC-1FD6-B913-19DD54BF2ED3}" dt="2025-04-27T23:43:21.538" v="555" actId="1076"/>
        <pc:sldMkLst>
          <pc:docMk/>
          <pc:sldMk cId="3989927872" sldId="450"/>
        </pc:sldMkLst>
        <pc:spChg chg="mod">
          <ac:chgData name="Pancham Desai" userId="S::pdesai22@student.gsu.edu::e68dfbe6-86fb-4db9-bed5-faa54ca16b89" providerId="AD" clId="Web-{83ECCD56-ADFC-1FD6-B913-19DD54BF2ED3}" dt="2025-04-27T23:02:16.203" v="119" actId="1076"/>
          <ac:spMkLst>
            <pc:docMk/>
            <pc:sldMk cId="3989927872" sldId="450"/>
            <ac:spMk id="2" creationId="{0E582BEF-817D-424F-B597-EE28132B24B3}"/>
          </ac:spMkLst>
        </pc:spChg>
        <pc:spChg chg="mod">
          <ac:chgData name="Pancham Desai" userId="S::pdesai22@student.gsu.edu::e68dfbe6-86fb-4db9-bed5-faa54ca16b89" providerId="AD" clId="Web-{83ECCD56-ADFC-1FD6-B913-19DD54BF2ED3}" dt="2025-04-27T23:43:21.538" v="555" actId="1076"/>
          <ac:spMkLst>
            <pc:docMk/>
            <pc:sldMk cId="3989927872" sldId="450"/>
            <ac:spMk id="3" creationId="{20298826-FAAE-0304-94C7-85011C73B983}"/>
          </ac:spMkLst>
        </pc:spChg>
        <pc:spChg chg="del mod">
          <ac:chgData name="Pancham Desai" userId="S::pdesai22@student.gsu.edu::e68dfbe6-86fb-4db9-bed5-faa54ca16b89" providerId="AD" clId="Web-{83ECCD56-ADFC-1FD6-B913-19DD54BF2ED3}" dt="2025-04-27T23:02:06.749" v="117"/>
          <ac:spMkLst>
            <pc:docMk/>
            <pc:sldMk cId="3989927872" sldId="450"/>
            <ac:spMk id="4" creationId="{96DA2BA1-4679-D1A7-8F81-7AA205C192F9}"/>
          </ac:spMkLst>
        </pc:spChg>
        <pc:picChg chg="add mod">
          <ac:chgData name="Pancham Desai" userId="S::pdesai22@student.gsu.edu::e68dfbe6-86fb-4db9-bed5-faa54ca16b89" providerId="AD" clId="Web-{83ECCD56-ADFC-1FD6-B913-19DD54BF2ED3}" dt="2025-04-27T23:24:14.741" v="280" actId="1076"/>
          <ac:picMkLst>
            <pc:docMk/>
            <pc:sldMk cId="3989927872" sldId="450"/>
            <ac:picMk id="5" creationId="{D538DCBF-3677-7B3E-6AAE-265230DA6119}"/>
          </ac:picMkLst>
        </pc:picChg>
        <pc:picChg chg="add mod">
          <ac:chgData name="Pancham Desai" userId="S::pdesai22@student.gsu.edu::e68dfbe6-86fb-4db9-bed5-faa54ca16b89" providerId="AD" clId="Web-{83ECCD56-ADFC-1FD6-B913-19DD54BF2ED3}" dt="2025-04-27T23:32:03.245" v="394" actId="1076"/>
          <ac:picMkLst>
            <pc:docMk/>
            <pc:sldMk cId="3989927872" sldId="450"/>
            <ac:picMk id="6" creationId="{43C25A7B-CC0B-E618-7236-6BF5D2E81E33}"/>
          </ac:picMkLst>
        </pc:picChg>
        <pc:picChg chg="add mod">
          <ac:chgData name="Pancham Desai" userId="S::pdesai22@student.gsu.edu::e68dfbe6-86fb-4db9-bed5-faa54ca16b89" providerId="AD" clId="Web-{83ECCD56-ADFC-1FD6-B913-19DD54BF2ED3}" dt="2025-04-27T23:24:13.757" v="279" actId="1076"/>
          <ac:picMkLst>
            <pc:docMk/>
            <pc:sldMk cId="3989927872" sldId="450"/>
            <ac:picMk id="7" creationId="{15D11279-0959-B1C3-C30E-C8405B649F18}"/>
          </ac:picMkLst>
        </pc:picChg>
        <pc:picChg chg="add mod">
          <ac:chgData name="Pancham Desai" userId="S::pdesai22@student.gsu.edu::e68dfbe6-86fb-4db9-bed5-faa54ca16b89" providerId="AD" clId="Web-{83ECCD56-ADFC-1FD6-B913-19DD54BF2ED3}" dt="2025-04-27T23:24:12.444" v="278" actId="1076"/>
          <ac:picMkLst>
            <pc:docMk/>
            <pc:sldMk cId="3989927872" sldId="450"/>
            <ac:picMk id="8" creationId="{7E3A1792-7DB4-2FA5-4DF9-D6EA812CA353}"/>
          </ac:picMkLst>
        </pc:picChg>
        <pc:picChg chg="add mod">
          <ac:chgData name="Pancham Desai" userId="S::pdesai22@student.gsu.edu::e68dfbe6-86fb-4db9-bed5-faa54ca16b89" providerId="AD" clId="Web-{83ECCD56-ADFC-1FD6-B913-19DD54BF2ED3}" dt="2025-04-27T23:24:20.757" v="283" actId="1076"/>
          <ac:picMkLst>
            <pc:docMk/>
            <pc:sldMk cId="3989927872" sldId="450"/>
            <ac:picMk id="9" creationId="{F5B4E533-E013-C5DE-3E39-4ABCCE6227F6}"/>
          </ac:picMkLst>
        </pc:picChg>
      </pc:sldChg>
      <pc:sldChg chg="addSp delSp modSp new">
        <pc:chgData name="Pancham Desai" userId="S::pdesai22@student.gsu.edu::e68dfbe6-86fb-4db9-bed5-faa54ca16b89" providerId="AD" clId="Web-{83ECCD56-ADFC-1FD6-B913-19DD54BF2ED3}" dt="2025-04-27T23:58:34.559" v="562" actId="1076"/>
        <pc:sldMkLst>
          <pc:docMk/>
          <pc:sldMk cId="3493932055" sldId="452"/>
        </pc:sldMkLst>
        <pc:spChg chg="mod">
          <ac:chgData name="Pancham Desai" userId="S::pdesai22@student.gsu.edu::e68dfbe6-86fb-4db9-bed5-faa54ca16b89" providerId="AD" clId="Web-{83ECCD56-ADFC-1FD6-B913-19DD54BF2ED3}" dt="2025-04-27T23:30:21.334" v="345" actId="1076"/>
          <ac:spMkLst>
            <pc:docMk/>
            <pc:sldMk cId="3493932055" sldId="452"/>
            <ac:spMk id="2" creationId="{2F89A4DD-B019-9EC3-7B2D-4819B3CE0D28}"/>
          </ac:spMkLst>
        </pc:spChg>
        <pc:spChg chg="del mod">
          <ac:chgData name="Pancham Desai" userId="S::pdesai22@student.gsu.edu::e68dfbe6-86fb-4db9-bed5-faa54ca16b89" providerId="AD" clId="Web-{83ECCD56-ADFC-1FD6-B913-19DD54BF2ED3}" dt="2025-04-27T23:09:55.315" v="210"/>
          <ac:spMkLst>
            <pc:docMk/>
            <pc:sldMk cId="3493932055" sldId="452"/>
            <ac:spMk id="3" creationId="{732E667C-5D35-FF31-9D93-17368A69C7A5}"/>
          </ac:spMkLst>
        </pc:spChg>
        <pc:spChg chg="del mod">
          <ac:chgData name="Pancham Desai" userId="S::pdesai22@student.gsu.edu::e68dfbe6-86fb-4db9-bed5-faa54ca16b89" providerId="AD" clId="Web-{83ECCD56-ADFC-1FD6-B913-19DD54BF2ED3}" dt="2025-04-27T23:04:21.224" v="183"/>
          <ac:spMkLst>
            <pc:docMk/>
            <pc:sldMk cId="3493932055" sldId="452"/>
            <ac:spMk id="4" creationId="{F3C8EBD7-52C8-7526-FAA8-E86C15A5ADF6}"/>
          </ac:spMkLst>
        </pc:spChg>
        <pc:spChg chg="add mod">
          <ac:chgData name="Pancham Desai" userId="S::pdesai22@student.gsu.edu::e68dfbe6-86fb-4db9-bed5-faa54ca16b89" providerId="AD" clId="Web-{83ECCD56-ADFC-1FD6-B913-19DD54BF2ED3}" dt="2025-04-27T23:28:10.298" v="315" actId="20577"/>
          <ac:spMkLst>
            <pc:docMk/>
            <pc:sldMk cId="3493932055" sldId="452"/>
            <ac:spMk id="6" creationId="{A9B23D9B-A49E-E57B-602F-C7D7CEF063AF}"/>
          </ac:spMkLst>
        </pc:spChg>
        <pc:spChg chg="add del mod">
          <ac:chgData name="Pancham Desai" userId="S::pdesai22@student.gsu.edu::e68dfbe6-86fb-4db9-bed5-faa54ca16b89" providerId="AD" clId="Web-{83ECCD56-ADFC-1FD6-B913-19DD54BF2ED3}" dt="2025-04-27T23:28:05.454" v="312"/>
          <ac:spMkLst>
            <pc:docMk/>
            <pc:sldMk cId="3493932055" sldId="452"/>
            <ac:spMk id="7" creationId="{F60F6F08-FB58-D063-D2FE-A43B44B3731C}"/>
          </ac:spMkLst>
        </pc:spChg>
        <pc:spChg chg="add del">
          <ac:chgData name="Pancham Desai" userId="S::pdesai22@student.gsu.edu::e68dfbe6-86fb-4db9-bed5-faa54ca16b89" providerId="AD" clId="Web-{83ECCD56-ADFC-1FD6-B913-19DD54BF2ED3}" dt="2025-04-27T23:28:13.282" v="317"/>
          <ac:spMkLst>
            <pc:docMk/>
            <pc:sldMk cId="3493932055" sldId="452"/>
            <ac:spMk id="8" creationId="{F60F6F08-FB58-D063-D2FE-A43B44B3731C}"/>
          </ac:spMkLst>
        </pc:spChg>
        <pc:spChg chg="add mod">
          <ac:chgData name="Pancham Desai" userId="S::pdesai22@student.gsu.edu::e68dfbe6-86fb-4db9-bed5-faa54ca16b89" providerId="AD" clId="Web-{83ECCD56-ADFC-1FD6-B913-19DD54BF2ED3}" dt="2025-04-27T23:58:34.559" v="562" actId="1076"/>
          <ac:spMkLst>
            <pc:docMk/>
            <pc:sldMk cId="3493932055" sldId="452"/>
            <ac:spMk id="9" creationId="{8D1C0304-2B08-503F-9D92-C6E6C22BE063}"/>
          </ac:spMkLst>
        </pc:spChg>
        <pc:picChg chg="add mod ord">
          <ac:chgData name="Pancham Desai" userId="S::pdesai22@student.gsu.edu::e68dfbe6-86fb-4db9-bed5-faa54ca16b89" providerId="AD" clId="Web-{83ECCD56-ADFC-1FD6-B913-19DD54BF2ED3}" dt="2025-04-27T23:30:37.272" v="349" actId="1076"/>
          <ac:picMkLst>
            <pc:docMk/>
            <pc:sldMk cId="3493932055" sldId="452"/>
            <ac:picMk id="5" creationId="{D8F856ED-9E25-4AD6-2701-8125CF17F48D}"/>
          </ac:picMkLst>
        </pc:picChg>
      </pc:sldChg>
      <pc:sldChg chg="modSp">
        <pc:chgData name="Pancham Desai" userId="S::pdesai22@student.gsu.edu::e68dfbe6-86fb-4db9-bed5-faa54ca16b89" providerId="AD" clId="Web-{83ECCD56-ADFC-1FD6-B913-19DD54BF2ED3}" dt="2025-04-28T01:02:05.623" v="566" actId="1076"/>
        <pc:sldMkLst>
          <pc:docMk/>
          <pc:sldMk cId="4246373545" sldId="454"/>
        </pc:sldMkLst>
        <pc:spChg chg="mod">
          <ac:chgData name="Pancham Desai" userId="S::pdesai22@student.gsu.edu::e68dfbe6-86fb-4db9-bed5-faa54ca16b89" providerId="AD" clId="Web-{83ECCD56-ADFC-1FD6-B913-19DD54BF2ED3}" dt="2025-04-28T01:01:53.591" v="563" actId="1076"/>
          <ac:spMkLst>
            <pc:docMk/>
            <pc:sldMk cId="4246373545" sldId="454"/>
            <ac:spMk id="14" creationId="{CA69D284-FEFB-DDFF-F306-05EF96BC4EA1}"/>
          </ac:spMkLst>
        </pc:spChg>
        <pc:picChg chg="mod">
          <ac:chgData name="Pancham Desai" userId="S::pdesai22@student.gsu.edu::e68dfbe6-86fb-4db9-bed5-faa54ca16b89" providerId="AD" clId="Web-{83ECCD56-ADFC-1FD6-B913-19DD54BF2ED3}" dt="2025-04-28T01:02:05.623" v="566" actId="1076"/>
          <ac:picMkLst>
            <pc:docMk/>
            <pc:sldMk cId="4246373545" sldId="454"/>
            <ac:picMk id="5" creationId="{8108A9FF-2FF5-ABD1-AE08-662D280FB5C1}"/>
          </ac:picMkLst>
        </pc:picChg>
      </pc:sldChg>
      <pc:sldChg chg="addSp delSp modSp new">
        <pc:chgData name="Pancham Desai" userId="S::pdesai22@student.gsu.edu::e68dfbe6-86fb-4db9-bed5-faa54ca16b89" providerId="AD" clId="Web-{83ECCD56-ADFC-1FD6-B913-19DD54BF2ED3}" dt="2025-04-27T23:42:11.254" v="539"/>
        <pc:sldMkLst>
          <pc:docMk/>
          <pc:sldMk cId="2831751437" sldId="455"/>
        </pc:sldMkLst>
        <pc:spChg chg="mod">
          <ac:chgData name="Pancham Desai" userId="S::pdesai22@student.gsu.edu::e68dfbe6-86fb-4db9-bed5-faa54ca16b89" providerId="AD" clId="Web-{83ECCD56-ADFC-1FD6-B913-19DD54BF2ED3}" dt="2025-04-27T23:34:08.531" v="447" actId="1076"/>
          <ac:spMkLst>
            <pc:docMk/>
            <pc:sldMk cId="2831751437" sldId="455"/>
            <ac:spMk id="2" creationId="{E995F5B9-A18D-7C63-5889-0197B4BE9E61}"/>
          </ac:spMkLst>
        </pc:spChg>
        <pc:spChg chg="del mod">
          <ac:chgData name="Pancham Desai" userId="S::pdesai22@student.gsu.edu::e68dfbe6-86fb-4db9-bed5-faa54ca16b89" providerId="AD" clId="Web-{83ECCD56-ADFC-1FD6-B913-19DD54BF2ED3}" dt="2025-04-27T23:31:37.134" v="366"/>
          <ac:spMkLst>
            <pc:docMk/>
            <pc:sldMk cId="2831751437" sldId="455"/>
            <ac:spMk id="3" creationId="{D1CABF45-9BCD-0799-3075-AF1F42C5C209}"/>
          </ac:spMkLst>
        </pc:spChg>
        <pc:spChg chg="del mod">
          <ac:chgData name="Pancham Desai" userId="S::pdesai22@student.gsu.edu::e68dfbe6-86fb-4db9-bed5-faa54ca16b89" providerId="AD" clId="Web-{83ECCD56-ADFC-1FD6-B913-19DD54BF2ED3}" dt="2025-04-27T23:31:41.869" v="368"/>
          <ac:spMkLst>
            <pc:docMk/>
            <pc:sldMk cId="2831751437" sldId="455"/>
            <ac:spMk id="4" creationId="{6E977CCD-B391-F098-59CF-376114461C67}"/>
          </ac:spMkLst>
        </pc:spChg>
        <pc:spChg chg="add del mod">
          <ac:chgData name="Pancham Desai" userId="S::pdesai22@student.gsu.edu::e68dfbe6-86fb-4db9-bed5-faa54ca16b89" providerId="AD" clId="Web-{83ECCD56-ADFC-1FD6-B913-19DD54BF2ED3}" dt="2025-04-27T23:32:02.932" v="393"/>
          <ac:spMkLst>
            <pc:docMk/>
            <pc:sldMk cId="2831751437" sldId="455"/>
            <ac:spMk id="6" creationId="{955C65AA-91C3-F2F4-B9B2-714472A93145}"/>
          </ac:spMkLst>
        </pc:spChg>
        <pc:picChg chg="add del mod">
          <ac:chgData name="Pancham Desai" userId="S::pdesai22@student.gsu.edu::e68dfbe6-86fb-4db9-bed5-faa54ca16b89" providerId="AD" clId="Web-{83ECCD56-ADFC-1FD6-B913-19DD54BF2ED3}" dt="2025-04-27T23:32:02.932" v="392"/>
          <ac:picMkLst>
            <pc:docMk/>
            <pc:sldMk cId="2831751437" sldId="455"/>
            <ac:picMk id="8" creationId="{A1127CC3-FF37-7ED7-0E64-E4E31F45F2F3}"/>
          </ac:picMkLst>
        </pc:picChg>
        <pc:picChg chg="add del mod">
          <ac:chgData name="Pancham Desai" userId="S::pdesai22@student.gsu.edu::e68dfbe6-86fb-4db9-bed5-faa54ca16b89" providerId="AD" clId="Web-{83ECCD56-ADFC-1FD6-B913-19DD54BF2ED3}" dt="2025-04-27T23:32:02.932" v="391"/>
          <ac:picMkLst>
            <pc:docMk/>
            <pc:sldMk cId="2831751437" sldId="455"/>
            <ac:picMk id="10" creationId="{0A501849-2959-9F48-4F4F-23787FA8D400}"/>
          </ac:picMkLst>
        </pc:picChg>
        <pc:picChg chg="add del mod">
          <ac:chgData name="Pancham Desai" userId="S::pdesai22@student.gsu.edu::e68dfbe6-86fb-4db9-bed5-faa54ca16b89" providerId="AD" clId="Web-{83ECCD56-ADFC-1FD6-B913-19DD54BF2ED3}" dt="2025-04-27T23:32:02.932" v="390"/>
          <ac:picMkLst>
            <pc:docMk/>
            <pc:sldMk cId="2831751437" sldId="455"/>
            <ac:picMk id="12" creationId="{0AF10289-28AD-9B53-1C3B-254B13D6D57B}"/>
          </ac:picMkLst>
        </pc:picChg>
        <pc:picChg chg="add del mod">
          <ac:chgData name="Pancham Desai" userId="S::pdesai22@student.gsu.edu::e68dfbe6-86fb-4db9-bed5-faa54ca16b89" providerId="AD" clId="Web-{83ECCD56-ADFC-1FD6-B913-19DD54BF2ED3}" dt="2025-04-27T23:32:02.932" v="389"/>
          <ac:picMkLst>
            <pc:docMk/>
            <pc:sldMk cId="2831751437" sldId="455"/>
            <ac:picMk id="14" creationId="{4D51AF02-07CC-4F96-DD32-C90D1E2713E0}"/>
          </ac:picMkLst>
        </pc:picChg>
        <pc:picChg chg="add del mod">
          <ac:chgData name="Pancham Desai" userId="S::pdesai22@student.gsu.edu::e68dfbe6-86fb-4db9-bed5-faa54ca16b89" providerId="AD" clId="Web-{83ECCD56-ADFC-1FD6-B913-19DD54BF2ED3}" dt="2025-04-27T23:32:02.932" v="388"/>
          <ac:picMkLst>
            <pc:docMk/>
            <pc:sldMk cId="2831751437" sldId="455"/>
            <ac:picMk id="16" creationId="{37DDFEE1-9C9B-5200-A37B-76B08E143970}"/>
          </ac:picMkLst>
        </pc:picChg>
        <pc:picChg chg="add del mod">
          <ac:chgData name="Pancham Desai" userId="S::pdesai22@student.gsu.edu::e68dfbe6-86fb-4db9-bed5-faa54ca16b89" providerId="AD" clId="Web-{83ECCD56-ADFC-1FD6-B913-19DD54BF2ED3}" dt="2025-04-27T23:35:31.159" v="480"/>
          <ac:picMkLst>
            <pc:docMk/>
            <pc:sldMk cId="2831751437" sldId="455"/>
            <ac:picMk id="17" creationId="{9B70D6D1-4C6A-57CA-5C25-3F8A171758BF}"/>
          </ac:picMkLst>
        </pc:picChg>
        <pc:picChg chg="add del mod">
          <ac:chgData name="Pancham Desai" userId="S::pdesai22@student.gsu.edu::e68dfbe6-86fb-4db9-bed5-faa54ca16b89" providerId="AD" clId="Web-{83ECCD56-ADFC-1FD6-B913-19DD54BF2ED3}" dt="2025-04-27T23:35:42.363" v="487"/>
          <ac:picMkLst>
            <pc:docMk/>
            <pc:sldMk cId="2831751437" sldId="455"/>
            <ac:picMk id="18" creationId="{72EEC7BD-2089-E670-88D5-A341A4186FEE}"/>
          </ac:picMkLst>
        </pc:picChg>
        <pc:picChg chg="add del mod">
          <ac:chgData name="Pancham Desai" userId="S::pdesai22@student.gsu.edu::e68dfbe6-86fb-4db9-bed5-faa54ca16b89" providerId="AD" clId="Web-{83ECCD56-ADFC-1FD6-B913-19DD54BF2ED3}" dt="2025-04-27T23:36:01.692" v="495"/>
          <ac:picMkLst>
            <pc:docMk/>
            <pc:sldMk cId="2831751437" sldId="455"/>
            <ac:picMk id="19" creationId="{73D9B431-63F3-8394-E8A3-04C0A0B5640E}"/>
          </ac:picMkLst>
        </pc:picChg>
        <pc:picChg chg="add del mod">
          <ac:chgData name="Pancham Desai" userId="S::pdesai22@student.gsu.edu::e68dfbe6-86fb-4db9-bed5-faa54ca16b89" providerId="AD" clId="Web-{83ECCD56-ADFC-1FD6-B913-19DD54BF2ED3}" dt="2025-04-27T23:35:44.425" v="488"/>
          <ac:picMkLst>
            <pc:docMk/>
            <pc:sldMk cId="2831751437" sldId="455"/>
            <ac:picMk id="20" creationId="{82E59BF5-DE5C-121E-1235-D3A329292280}"/>
          </ac:picMkLst>
        </pc:picChg>
        <pc:picChg chg="add del mod">
          <ac:chgData name="Pancham Desai" userId="S::pdesai22@student.gsu.edu::e68dfbe6-86fb-4db9-bed5-faa54ca16b89" providerId="AD" clId="Web-{83ECCD56-ADFC-1FD6-B913-19DD54BF2ED3}" dt="2025-04-27T23:35:34.769" v="482"/>
          <ac:picMkLst>
            <pc:docMk/>
            <pc:sldMk cId="2831751437" sldId="455"/>
            <ac:picMk id="21" creationId="{63794FEB-CEA1-DBEE-67C0-4F47174E107E}"/>
          </ac:picMkLst>
        </pc:picChg>
        <pc:picChg chg="add del mod">
          <ac:chgData name="Pancham Desai" userId="S::pdesai22@student.gsu.edu::e68dfbe6-86fb-4db9-bed5-faa54ca16b89" providerId="AD" clId="Web-{83ECCD56-ADFC-1FD6-B913-19DD54BF2ED3}" dt="2025-04-27T23:42:11.254" v="539"/>
          <ac:picMkLst>
            <pc:docMk/>
            <pc:sldMk cId="2831751437" sldId="455"/>
            <ac:picMk id="22" creationId="{DBF470A8-34CC-8F14-F2F3-E9562F15B2B1}"/>
          </ac:picMkLst>
        </pc:picChg>
        <pc:picChg chg="add mod">
          <ac:chgData name="Pancham Desai" userId="S::pdesai22@student.gsu.edu::e68dfbe6-86fb-4db9-bed5-faa54ca16b89" providerId="AD" clId="Web-{83ECCD56-ADFC-1FD6-B913-19DD54BF2ED3}" dt="2025-04-27T23:36:35.553" v="514" actId="1076"/>
          <ac:picMkLst>
            <pc:docMk/>
            <pc:sldMk cId="2831751437" sldId="455"/>
            <ac:picMk id="23" creationId="{FEEA3512-164A-DC5B-6761-5A8BE0A8EF8D}"/>
          </ac:picMkLst>
        </pc:picChg>
        <pc:picChg chg="add mod">
          <ac:chgData name="Pancham Desai" userId="S::pdesai22@student.gsu.edu::e68dfbe6-86fb-4db9-bed5-faa54ca16b89" providerId="AD" clId="Web-{83ECCD56-ADFC-1FD6-B913-19DD54BF2ED3}" dt="2025-04-27T23:36:42.256" v="516" actId="14100"/>
          <ac:picMkLst>
            <pc:docMk/>
            <pc:sldMk cId="2831751437" sldId="455"/>
            <ac:picMk id="24" creationId="{89191D95-2F07-F0E7-13A2-57610AA0C3C4}"/>
          </ac:picMkLst>
        </pc:picChg>
        <pc:picChg chg="add del mod">
          <ac:chgData name="Pancham Desai" userId="S::pdesai22@student.gsu.edu::e68dfbe6-86fb-4db9-bed5-faa54ca16b89" providerId="AD" clId="Web-{83ECCD56-ADFC-1FD6-B913-19DD54BF2ED3}" dt="2025-04-27T23:37:44.415" v="530"/>
          <ac:picMkLst>
            <pc:docMk/>
            <pc:sldMk cId="2831751437" sldId="455"/>
            <ac:picMk id="25" creationId="{C2B161C0-A149-ED04-D656-D9A0DB83D985}"/>
          </ac:picMkLst>
        </pc:picChg>
        <pc:picChg chg="add del mod">
          <ac:chgData name="Pancham Desai" userId="S::pdesai22@student.gsu.edu::e68dfbe6-86fb-4db9-bed5-faa54ca16b89" providerId="AD" clId="Web-{83ECCD56-ADFC-1FD6-B913-19DD54BF2ED3}" dt="2025-04-27T23:37:22.508" v="523"/>
          <ac:picMkLst>
            <pc:docMk/>
            <pc:sldMk cId="2831751437" sldId="455"/>
            <ac:picMk id="26" creationId="{8D527FB7-7B88-0135-C51B-B2F1AA631463}"/>
          </ac:picMkLst>
        </pc:picChg>
      </pc:sldChg>
      <pc:sldChg chg="addSp delSp modSp new">
        <pc:chgData name="Pancham Desai" userId="S::pdesai22@student.gsu.edu::e68dfbe6-86fb-4db9-bed5-faa54ca16b89" providerId="AD" clId="Web-{83ECCD56-ADFC-1FD6-B913-19DD54BF2ED3}" dt="2025-04-27T23:47:04.828" v="561" actId="1076"/>
        <pc:sldMkLst>
          <pc:docMk/>
          <pc:sldMk cId="3653872691" sldId="459"/>
        </pc:sldMkLst>
        <pc:spChg chg="del">
          <ac:chgData name="Pancham Desai" userId="S::pdesai22@student.gsu.edu::e68dfbe6-86fb-4db9-bed5-faa54ca16b89" providerId="AD" clId="Web-{83ECCD56-ADFC-1FD6-B913-19DD54BF2ED3}" dt="2025-04-27T23:37:16.351" v="521"/>
          <ac:spMkLst>
            <pc:docMk/>
            <pc:sldMk cId="3653872691" sldId="459"/>
            <ac:spMk id="2" creationId="{05E882A4-EA5E-C5B0-1140-D2293A3CFA66}"/>
          </ac:spMkLst>
        </pc:spChg>
        <pc:spChg chg="del">
          <ac:chgData name="Pancham Desai" userId="S::pdesai22@student.gsu.edu::e68dfbe6-86fb-4db9-bed5-faa54ca16b89" providerId="AD" clId="Web-{83ECCD56-ADFC-1FD6-B913-19DD54BF2ED3}" dt="2025-04-27T23:37:07.273" v="519"/>
          <ac:spMkLst>
            <pc:docMk/>
            <pc:sldMk cId="3653872691" sldId="459"/>
            <ac:spMk id="3" creationId="{F34C8E02-EC54-AEA7-7CD4-DE300DDBB189}"/>
          </ac:spMkLst>
        </pc:spChg>
        <pc:spChg chg="del">
          <ac:chgData name="Pancham Desai" userId="S::pdesai22@student.gsu.edu::e68dfbe6-86fb-4db9-bed5-faa54ca16b89" providerId="AD" clId="Web-{83ECCD56-ADFC-1FD6-B913-19DD54BF2ED3}" dt="2025-04-27T23:37:11.726" v="520"/>
          <ac:spMkLst>
            <pc:docMk/>
            <pc:sldMk cId="3653872691" sldId="459"/>
            <ac:spMk id="4" creationId="{6E96E6D8-4687-2923-63D6-2EEE93A1A94A}"/>
          </ac:spMkLst>
        </pc:spChg>
        <pc:picChg chg="add mod">
          <ac:chgData name="Pancham Desai" userId="S::pdesai22@student.gsu.edu::e68dfbe6-86fb-4db9-bed5-faa54ca16b89" providerId="AD" clId="Web-{83ECCD56-ADFC-1FD6-B913-19DD54BF2ED3}" dt="2025-04-27T23:47:04.828" v="561" actId="1076"/>
          <ac:picMkLst>
            <pc:docMk/>
            <pc:sldMk cId="3653872691" sldId="459"/>
            <ac:picMk id="5" creationId="{1B12D232-17FF-9951-FCAE-6DF352ABF499}"/>
          </ac:picMkLst>
        </pc:picChg>
        <pc:picChg chg="add mod">
          <ac:chgData name="Pancham Desai" userId="S::pdesai22@student.gsu.edu::e68dfbe6-86fb-4db9-bed5-faa54ca16b89" providerId="AD" clId="Web-{83ECCD56-ADFC-1FD6-B913-19DD54BF2ED3}" dt="2025-04-27T23:42:35.598" v="548" actId="1076"/>
          <ac:picMkLst>
            <pc:docMk/>
            <pc:sldMk cId="3653872691" sldId="459"/>
            <ac:picMk id="6" creationId="{11BEBD14-73EB-C7FC-F047-FB45EB5D7675}"/>
          </ac:picMkLst>
        </pc:picChg>
        <pc:picChg chg="add mod">
          <ac:chgData name="Pancham Desai" userId="S::pdesai22@student.gsu.edu::e68dfbe6-86fb-4db9-bed5-faa54ca16b89" providerId="AD" clId="Web-{83ECCD56-ADFC-1FD6-B913-19DD54BF2ED3}" dt="2025-04-27T23:47:00.312" v="560" actId="1076"/>
          <ac:picMkLst>
            <pc:docMk/>
            <pc:sldMk cId="3653872691" sldId="459"/>
            <ac:picMk id="7" creationId="{7497E9ED-17AD-D948-00FA-F058EA5EAE26}"/>
          </ac:picMkLst>
        </pc:picChg>
      </pc:sldChg>
    </pc:docChg>
  </pc:docChgLst>
  <pc:docChgLst>
    <pc:chgData name="Mahitha Borra" userId="fe8f6700-4733-4cfa-8fc4-100757a70552" providerId="ADAL" clId="{FA42B5C1-6C4A-4A4D-A206-F79AD253D82C}"/>
    <pc:docChg chg="undo custSel addSld delSld modSld sldOrd">
      <pc:chgData name="Mahitha Borra" userId="fe8f6700-4733-4cfa-8fc4-100757a70552" providerId="ADAL" clId="{FA42B5C1-6C4A-4A4D-A206-F79AD253D82C}" dt="2025-04-28T01:07:31.897" v="703" actId="1076"/>
      <pc:docMkLst>
        <pc:docMk/>
      </pc:docMkLst>
      <pc:sldChg chg="delSp modSp mod">
        <pc:chgData name="Mahitha Borra" userId="fe8f6700-4733-4cfa-8fc4-100757a70552" providerId="ADAL" clId="{FA42B5C1-6C4A-4A4D-A206-F79AD253D82C}" dt="2025-04-27T23:03:31.885" v="98" actId="1076"/>
        <pc:sldMkLst>
          <pc:docMk/>
          <pc:sldMk cId="294740137" sldId="257"/>
        </pc:sldMkLst>
        <pc:spChg chg="mod">
          <ac:chgData name="Mahitha Borra" userId="fe8f6700-4733-4cfa-8fc4-100757a70552" providerId="ADAL" clId="{FA42B5C1-6C4A-4A4D-A206-F79AD253D82C}" dt="2025-04-27T23:03:31.885" v="98" actId="1076"/>
          <ac:spMkLst>
            <pc:docMk/>
            <pc:sldMk cId="294740137" sldId="257"/>
            <ac:spMk id="2" creationId="{00000000-0000-0000-0000-000000000000}"/>
          </ac:spMkLst>
        </pc:spChg>
        <pc:spChg chg="del mod">
          <ac:chgData name="Mahitha Borra" userId="fe8f6700-4733-4cfa-8fc4-100757a70552" providerId="ADAL" clId="{FA42B5C1-6C4A-4A4D-A206-F79AD253D82C}" dt="2025-04-27T23:02:04.821" v="30" actId="478"/>
          <ac:spMkLst>
            <pc:docMk/>
            <pc:sldMk cId="294740137" sldId="257"/>
            <ac:spMk id="3" creationId="{CC8C679C-B6EF-751B-D53D-5E72C1D54C36}"/>
          </ac:spMkLst>
        </pc:spChg>
        <pc:spChg chg="mod">
          <ac:chgData name="Mahitha Borra" userId="fe8f6700-4733-4cfa-8fc4-100757a70552" providerId="ADAL" clId="{FA42B5C1-6C4A-4A4D-A206-F79AD253D82C}" dt="2025-04-27T23:02:45.104" v="74" actId="1076"/>
          <ac:spMkLst>
            <pc:docMk/>
            <pc:sldMk cId="294740137" sldId="257"/>
            <ac:spMk id="4" creationId="{DDE1C792-EA98-70ED-6062-F6D714EC1DA4}"/>
          </ac:spMkLst>
        </pc:spChg>
        <pc:spChg chg="mod">
          <ac:chgData name="Mahitha Borra" userId="fe8f6700-4733-4cfa-8fc4-100757a70552" providerId="ADAL" clId="{FA42B5C1-6C4A-4A4D-A206-F79AD253D82C}" dt="2025-04-27T23:02:42.245" v="73" actId="255"/>
          <ac:spMkLst>
            <pc:docMk/>
            <pc:sldMk cId="294740137" sldId="257"/>
            <ac:spMk id="7" creationId="{00000000-0000-0000-0000-000000000000}"/>
          </ac:spMkLst>
        </pc:spChg>
        <pc:spChg chg="mod">
          <ac:chgData name="Mahitha Borra" userId="fe8f6700-4733-4cfa-8fc4-100757a70552" providerId="ADAL" clId="{FA42B5C1-6C4A-4A4D-A206-F79AD253D82C}" dt="2025-04-27T23:02:31.606" v="72" actId="1076"/>
          <ac:spMkLst>
            <pc:docMk/>
            <pc:sldMk cId="294740137" sldId="257"/>
            <ac:spMk id="9" creationId="{75744C1F-A997-5487-5898-FA81F9027EE4}"/>
          </ac:spMkLst>
        </pc:spChg>
      </pc:sldChg>
      <pc:sldChg chg="addSp delSp modSp add mod">
        <pc:chgData name="Mahitha Borra" userId="fe8f6700-4733-4cfa-8fc4-100757a70552" providerId="ADAL" clId="{FA42B5C1-6C4A-4A4D-A206-F79AD253D82C}" dt="2025-04-27T23:45:04.489" v="366" actId="1076"/>
        <pc:sldMkLst>
          <pc:docMk/>
          <pc:sldMk cId="0" sldId="265"/>
        </pc:sldMkLst>
        <pc:spChg chg="mod">
          <ac:chgData name="Mahitha Borra" userId="fe8f6700-4733-4cfa-8fc4-100757a70552" providerId="ADAL" clId="{FA42B5C1-6C4A-4A4D-A206-F79AD253D82C}" dt="2025-04-27T23:44:59.513" v="365" actId="1076"/>
          <ac:spMkLst>
            <pc:docMk/>
            <pc:sldMk cId="0" sldId="265"/>
            <ac:spMk id="3" creationId="{00000000-0000-0000-0000-000000000000}"/>
          </ac:spMkLst>
        </pc:spChg>
        <pc:spChg chg="mod">
          <ac:chgData name="Mahitha Borra" userId="fe8f6700-4733-4cfa-8fc4-100757a70552" providerId="ADAL" clId="{FA42B5C1-6C4A-4A4D-A206-F79AD253D82C}" dt="2025-04-27T23:45:04.489" v="366" actId="1076"/>
          <ac:spMkLst>
            <pc:docMk/>
            <pc:sldMk cId="0" sldId="265"/>
            <ac:spMk id="4" creationId="{00000000-0000-0000-0000-000000000000}"/>
          </ac:spMkLst>
        </pc:spChg>
        <pc:spChg chg="mod">
          <ac:chgData name="Mahitha Borra" userId="fe8f6700-4733-4cfa-8fc4-100757a70552" providerId="ADAL" clId="{FA42B5C1-6C4A-4A4D-A206-F79AD253D82C}" dt="2025-04-27T23:44:44.639" v="364" actId="1076"/>
          <ac:spMkLst>
            <pc:docMk/>
            <pc:sldMk cId="0" sldId="265"/>
            <ac:spMk id="7" creationId="{00000000-0000-0000-0000-000000000000}"/>
          </ac:spMkLst>
        </pc:spChg>
        <pc:spChg chg="mod">
          <ac:chgData name="Mahitha Borra" userId="fe8f6700-4733-4cfa-8fc4-100757a70552" providerId="ADAL" clId="{FA42B5C1-6C4A-4A4D-A206-F79AD253D82C}" dt="2025-04-27T23:44:40.969" v="363" actId="1076"/>
          <ac:spMkLst>
            <pc:docMk/>
            <pc:sldMk cId="0" sldId="265"/>
            <ac:spMk id="9" creationId="{00000000-0000-0000-0000-000000000000}"/>
          </ac:spMkLst>
        </pc:spChg>
        <pc:spChg chg="del">
          <ac:chgData name="Mahitha Borra" userId="fe8f6700-4733-4cfa-8fc4-100757a70552" providerId="ADAL" clId="{FA42B5C1-6C4A-4A4D-A206-F79AD253D82C}" dt="2025-04-27T23:42:02.352" v="330" actId="478"/>
          <ac:spMkLst>
            <pc:docMk/>
            <pc:sldMk cId="0" sldId="265"/>
            <ac:spMk id="12" creationId="{00000000-0000-0000-0000-000000000000}"/>
          </ac:spMkLst>
        </pc:spChg>
        <pc:spChg chg="add del mod">
          <ac:chgData name="Mahitha Borra" userId="fe8f6700-4733-4cfa-8fc4-100757a70552" providerId="ADAL" clId="{FA42B5C1-6C4A-4A4D-A206-F79AD253D82C}" dt="2025-04-27T23:42:12.546" v="334" actId="21"/>
          <ac:spMkLst>
            <pc:docMk/>
            <pc:sldMk cId="0" sldId="265"/>
            <ac:spMk id="13" creationId="{9F41A8B0-6223-AD8A-95D7-15F8D721028D}"/>
          </ac:spMkLst>
        </pc:spChg>
        <pc:picChg chg="mod">
          <ac:chgData name="Mahitha Borra" userId="fe8f6700-4733-4cfa-8fc4-100757a70552" providerId="ADAL" clId="{FA42B5C1-6C4A-4A4D-A206-F79AD253D82C}" dt="2025-04-27T23:44:37.357" v="362" actId="1076"/>
          <ac:picMkLst>
            <pc:docMk/>
            <pc:sldMk cId="0" sldId="265"/>
            <ac:picMk id="2" creationId="{00000000-0000-0000-0000-000000000000}"/>
          </ac:picMkLst>
        </pc:picChg>
      </pc:sldChg>
      <pc:sldChg chg="modSp add del mod">
        <pc:chgData name="Mahitha Borra" userId="fe8f6700-4733-4cfa-8fc4-100757a70552" providerId="ADAL" clId="{FA42B5C1-6C4A-4A4D-A206-F79AD253D82C}" dt="2025-04-27T23:35:50.909" v="212" actId="2696"/>
        <pc:sldMkLst>
          <pc:docMk/>
          <pc:sldMk cId="0" sldId="266"/>
        </pc:sldMkLst>
        <pc:spChg chg="mod">
          <ac:chgData name="Mahitha Borra" userId="fe8f6700-4733-4cfa-8fc4-100757a70552" providerId="ADAL" clId="{FA42B5C1-6C4A-4A4D-A206-F79AD253D82C}" dt="2025-04-27T23:26:20.169" v="196" actId="1076"/>
          <ac:spMkLst>
            <pc:docMk/>
            <pc:sldMk cId="0" sldId="266"/>
            <ac:spMk id="3" creationId="{00000000-0000-0000-0000-000000000000}"/>
          </ac:spMkLst>
        </pc:spChg>
      </pc:sldChg>
      <pc:sldChg chg="modSp add del mod">
        <pc:chgData name="Mahitha Borra" userId="fe8f6700-4733-4cfa-8fc4-100757a70552" providerId="ADAL" clId="{FA42B5C1-6C4A-4A4D-A206-F79AD253D82C}" dt="2025-04-27T23:37:40.395" v="248" actId="2696"/>
        <pc:sldMkLst>
          <pc:docMk/>
          <pc:sldMk cId="0" sldId="267"/>
        </pc:sldMkLst>
        <pc:spChg chg="mod">
          <ac:chgData name="Mahitha Borra" userId="fe8f6700-4733-4cfa-8fc4-100757a70552" providerId="ADAL" clId="{FA42B5C1-6C4A-4A4D-A206-F79AD253D82C}" dt="2025-04-27T23:36:11.135" v="219" actId="1076"/>
          <ac:spMkLst>
            <pc:docMk/>
            <pc:sldMk cId="0" sldId="267"/>
            <ac:spMk id="3" creationId="{00000000-0000-0000-0000-000000000000}"/>
          </ac:spMkLst>
        </pc:spChg>
      </pc:sldChg>
      <pc:sldChg chg="modSp add del mod">
        <pc:chgData name="Mahitha Borra" userId="fe8f6700-4733-4cfa-8fc4-100757a70552" providerId="ADAL" clId="{FA42B5C1-6C4A-4A4D-A206-F79AD253D82C}" dt="2025-04-27T23:39:57.130" v="277" actId="2696"/>
        <pc:sldMkLst>
          <pc:docMk/>
          <pc:sldMk cId="0" sldId="275"/>
        </pc:sldMkLst>
        <pc:spChg chg="mod">
          <ac:chgData name="Mahitha Borra" userId="fe8f6700-4733-4cfa-8fc4-100757a70552" providerId="ADAL" clId="{FA42B5C1-6C4A-4A4D-A206-F79AD253D82C}" dt="2025-04-27T23:35:11.761" v="200" actId="1076"/>
          <ac:spMkLst>
            <pc:docMk/>
            <pc:sldMk cId="0" sldId="275"/>
            <ac:spMk id="2" creationId="{00000000-0000-0000-0000-000000000000}"/>
          </ac:spMkLst>
        </pc:spChg>
      </pc:sldChg>
      <pc:sldChg chg="del">
        <pc:chgData name="Mahitha Borra" userId="fe8f6700-4733-4cfa-8fc4-100757a70552" providerId="ADAL" clId="{FA42B5C1-6C4A-4A4D-A206-F79AD253D82C}" dt="2025-04-27T23:01:11.253" v="17" actId="2696"/>
        <pc:sldMkLst>
          <pc:docMk/>
          <pc:sldMk cId="4257304377" sldId="393"/>
        </pc:sldMkLst>
      </pc:sldChg>
      <pc:sldChg chg="delSp mod">
        <pc:chgData name="Mahitha Borra" userId="fe8f6700-4733-4cfa-8fc4-100757a70552" providerId="ADAL" clId="{FA42B5C1-6C4A-4A4D-A206-F79AD253D82C}" dt="2025-04-27T23:04:11.302" v="107" actId="478"/>
        <pc:sldMkLst>
          <pc:docMk/>
          <pc:sldMk cId="1280116343" sldId="425"/>
        </pc:sldMkLst>
        <pc:picChg chg="del">
          <ac:chgData name="Mahitha Borra" userId="fe8f6700-4733-4cfa-8fc4-100757a70552" providerId="ADAL" clId="{FA42B5C1-6C4A-4A4D-A206-F79AD253D82C}" dt="2025-04-27T23:04:08.642" v="104" actId="478"/>
          <ac:picMkLst>
            <pc:docMk/>
            <pc:sldMk cId="1280116343" sldId="425"/>
            <ac:picMk id="4" creationId="{DA1C61A8-5F12-CB58-FFC3-6283139A2271}"/>
          </ac:picMkLst>
        </pc:picChg>
        <pc:picChg chg="del">
          <ac:chgData name="Mahitha Borra" userId="fe8f6700-4733-4cfa-8fc4-100757a70552" providerId="ADAL" clId="{FA42B5C1-6C4A-4A4D-A206-F79AD253D82C}" dt="2025-04-27T23:04:07.813" v="103" actId="478"/>
          <ac:picMkLst>
            <pc:docMk/>
            <pc:sldMk cId="1280116343" sldId="425"/>
            <ac:picMk id="5" creationId="{24B39FAB-2654-0CB6-6244-1A104E75C0B3}"/>
          </ac:picMkLst>
        </pc:picChg>
        <pc:picChg chg="del">
          <ac:chgData name="Mahitha Borra" userId="fe8f6700-4733-4cfa-8fc4-100757a70552" providerId="ADAL" clId="{FA42B5C1-6C4A-4A4D-A206-F79AD253D82C}" dt="2025-04-27T23:04:10.469" v="106" actId="478"/>
          <ac:picMkLst>
            <pc:docMk/>
            <pc:sldMk cId="1280116343" sldId="425"/>
            <ac:picMk id="7" creationId="{F7ACC7FF-7EE4-A49D-8F8F-14E8ADFF51BC}"/>
          </ac:picMkLst>
        </pc:picChg>
        <pc:picChg chg="del">
          <ac:chgData name="Mahitha Borra" userId="fe8f6700-4733-4cfa-8fc4-100757a70552" providerId="ADAL" clId="{FA42B5C1-6C4A-4A4D-A206-F79AD253D82C}" dt="2025-04-27T23:04:11.302" v="107" actId="478"/>
          <ac:picMkLst>
            <pc:docMk/>
            <pc:sldMk cId="1280116343" sldId="425"/>
            <ac:picMk id="1032" creationId="{B1EC059E-034E-2555-72C7-6B062F576746}"/>
          </ac:picMkLst>
        </pc:picChg>
        <pc:picChg chg="del">
          <ac:chgData name="Mahitha Borra" userId="fe8f6700-4733-4cfa-8fc4-100757a70552" providerId="ADAL" clId="{FA42B5C1-6C4A-4A4D-A206-F79AD253D82C}" dt="2025-04-27T23:04:09.370" v="105" actId="478"/>
          <ac:picMkLst>
            <pc:docMk/>
            <pc:sldMk cId="1280116343" sldId="425"/>
            <ac:picMk id="1036" creationId="{EF8DECB7-1BFA-19DD-B04F-DDAE04D7A51D}"/>
          </ac:picMkLst>
        </pc:picChg>
      </pc:sldChg>
      <pc:sldChg chg="addSp delSp modSp mod">
        <pc:chgData name="Mahitha Borra" userId="fe8f6700-4733-4cfa-8fc4-100757a70552" providerId="ADAL" clId="{FA42B5C1-6C4A-4A4D-A206-F79AD253D82C}" dt="2025-04-27T23:42:19.825" v="337" actId="478"/>
        <pc:sldMkLst>
          <pc:docMk/>
          <pc:sldMk cId="3431520961" sldId="429"/>
        </pc:sldMkLst>
        <pc:spChg chg="add del mod">
          <ac:chgData name="Mahitha Borra" userId="fe8f6700-4733-4cfa-8fc4-100757a70552" providerId="ADAL" clId="{FA42B5C1-6C4A-4A4D-A206-F79AD253D82C}" dt="2025-04-27T23:42:19.825" v="337" actId="478"/>
          <ac:spMkLst>
            <pc:docMk/>
            <pc:sldMk cId="3431520961" sldId="429"/>
            <ac:spMk id="2" creationId="{421CD33D-8D49-B959-3AFA-2202488BC037}"/>
          </ac:spMkLst>
        </pc:spChg>
        <pc:spChg chg="mod">
          <ac:chgData name="Mahitha Borra" userId="fe8f6700-4733-4cfa-8fc4-100757a70552" providerId="ADAL" clId="{FA42B5C1-6C4A-4A4D-A206-F79AD253D82C}" dt="2025-04-27T23:40:31.426" v="295" actId="20577"/>
          <ac:spMkLst>
            <pc:docMk/>
            <pc:sldMk cId="3431520961" sldId="429"/>
            <ac:spMk id="4" creationId="{24C474F4-9CBF-68C3-E004-59F7CADAD8C2}"/>
          </ac:spMkLst>
        </pc:spChg>
      </pc:sldChg>
      <pc:sldChg chg="delSp del mod">
        <pc:chgData name="Mahitha Borra" userId="fe8f6700-4733-4cfa-8fc4-100757a70552" providerId="ADAL" clId="{FA42B5C1-6C4A-4A4D-A206-F79AD253D82C}" dt="2025-04-27T23:25:17.047" v="179" actId="2696"/>
        <pc:sldMkLst>
          <pc:docMk/>
          <pc:sldMk cId="2481427854" sldId="431"/>
        </pc:sldMkLst>
        <pc:spChg chg="del">
          <ac:chgData name="Mahitha Borra" userId="fe8f6700-4733-4cfa-8fc4-100757a70552" providerId="ADAL" clId="{FA42B5C1-6C4A-4A4D-A206-F79AD253D82C}" dt="2025-04-27T23:13:22.081" v="177" actId="478"/>
          <ac:spMkLst>
            <pc:docMk/>
            <pc:sldMk cId="2481427854" sldId="431"/>
            <ac:spMk id="6" creationId="{2097DD78-8D90-276A-0C3A-AB0B76896BB8}"/>
          </ac:spMkLst>
        </pc:spChg>
      </pc:sldChg>
      <pc:sldChg chg="delSp del mod">
        <pc:chgData name="Mahitha Borra" userId="fe8f6700-4733-4cfa-8fc4-100757a70552" providerId="ADAL" clId="{FA42B5C1-6C4A-4A4D-A206-F79AD253D82C}" dt="2025-04-27T23:35:08.358" v="199" actId="2696"/>
        <pc:sldMkLst>
          <pc:docMk/>
          <pc:sldMk cId="1789891331" sldId="435"/>
        </pc:sldMkLst>
        <pc:spChg chg="del">
          <ac:chgData name="Mahitha Borra" userId="fe8f6700-4733-4cfa-8fc4-100757a70552" providerId="ADAL" clId="{FA42B5C1-6C4A-4A4D-A206-F79AD253D82C}" dt="2025-04-27T23:03:49.957" v="100" actId="478"/>
          <ac:spMkLst>
            <pc:docMk/>
            <pc:sldMk cId="1789891331" sldId="435"/>
            <ac:spMk id="8" creationId="{BBAAE5D4-DE66-3356-8997-AC90E6FC6BEF}"/>
          </ac:spMkLst>
        </pc:spChg>
        <pc:picChg chg="del">
          <ac:chgData name="Mahitha Borra" userId="fe8f6700-4733-4cfa-8fc4-100757a70552" providerId="ADAL" clId="{FA42B5C1-6C4A-4A4D-A206-F79AD253D82C}" dt="2025-04-27T23:03:48.534" v="99" actId="478"/>
          <ac:picMkLst>
            <pc:docMk/>
            <pc:sldMk cId="1789891331" sldId="435"/>
            <ac:picMk id="3076" creationId="{2DA1B221-AC9A-F8B0-786E-7F47BA993E64}"/>
          </ac:picMkLst>
        </pc:picChg>
      </pc:sldChg>
      <pc:sldChg chg="modSp mod">
        <pc:chgData name="Mahitha Borra" userId="fe8f6700-4733-4cfa-8fc4-100757a70552" providerId="ADAL" clId="{FA42B5C1-6C4A-4A4D-A206-F79AD253D82C}" dt="2025-04-27T23:08:48.451" v="125" actId="20577"/>
        <pc:sldMkLst>
          <pc:docMk/>
          <pc:sldMk cId="1428747826" sldId="442"/>
        </pc:sldMkLst>
        <pc:spChg chg="mod">
          <ac:chgData name="Mahitha Borra" userId="fe8f6700-4733-4cfa-8fc4-100757a70552" providerId="ADAL" clId="{FA42B5C1-6C4A-4A4D-A206-F79AD253D82C}" dt="2025-04-27T23:08:48.451" v="125" actId="20577"/>
          <ac:spMkLst>
            <pc:docMk/>
            <pc:sldMk cId="1428747826" sldId="442"/>
            <ac:spMk id="9" creationId="{4EE3A195-C5B7-E5E5-8D8E-93D017002EBB}"/>
          </ac:spMkLst>
        </pc:spChg>
        <pc:picChg chg="mod">
          <ac:chgData name="Mahitha Borra" userId="fe8f6700-4733-4cfa-8fc4-100757a70552" providerId="ADAL" clId="{FA42B5C1-6C4A-4A4D-A206-F79AD253D82C}" dt="2025-04-27T23:04:00.274" v="102" actId="1076"/>
          <ac:picMkLst>
            <pc:docMk/>
            <pc:sldMk cId="1428747826" sldId="442"/>
            <ac:picMk id="3" creationId="{42A104BD-A60C-36BE-F728-26835414089E}"/>
          </ac:picMkLst>
        </pc:picChg>
      </pc:sldChg>
      <pc:sldChg chg="modSp mod">
        <pc:chgData name="Mahitha Borra" userId="fe8f6700-4733-4cfa-8fc4-100757a70552" providerId="ADAL" clId="{FA42B5C1-6C4A-4A4D-A206-F79AD253D82C}" dt="2025-04-27T23:11:57.918" v="176" actId="14100"/>
        <pc:sldMkLst>
          <pc:docMk/>
          <pc:sldMk cId="3989927872" sldId="450"/>
        </pc:sldMkLst>
        <pc:spChg chg="mod">
          <ac:chgData name="Mahitha Borra" userId="fe8f6700-4733-4cfa-8fc4-100757a70552" providerId="ADAL" clId="{FA42B5C1-6C4A-4A4D-A206-F79AD253D82C}" dt="2025-04-27T23:11:23.130" v="165" actId="1076"/>
          <ac:spMkLst>
            <pc:docMk/>
            <pc:sldMk cId="3989927872" sldId="450"/>
            <ac:spMk id="3" creationId="{20298826-FAAE-0304-94C7-85011C73B983}"/>
          </ac:spMkLst>
        </pc:spChg>
        <pc:picChg chg="mod">
          <ac:chgData name="Mahitha Borra" userId="fe8f6700-4733-4cfa-8fc4-100757a70552" providerId="ADAL" clId="{FA42B5C1-6C4A-4A4D-A206-F79AD253D82C}" dt="2025-04-27T23:11:51.875" v="174" actId="1076"/>
          <ac:picMkLst>
            <pc:docMk/>
            <pc:sldMk cId="3989927872" sldId="450"/>
            <ac:picMk id="5" creationId="{D538DCBF-3677-7B3E-6AAE-265230DA6119}"/>
          </ac:picMkLst>
        </pc:picChg>
        <pc:picChg chg="mod">
          <ac:chgData name="Mahitha Borra" userId="fe8f6700-4733-4cfa-8fc4-100757a70552" providerId="ADAL" clId="{FA42B5C1-6C4A-4A4D-A206-F79AD253D82C}" dt="2025-04-27T23:11:28.772" v="168" actId="1076"/>
          <ac:picMkLst>
            <pc:docMk/>
            <pc:sldMk cId="3989927872" sldId="450"/>
            <ac:picMk id="6" creationId="{43C25A7B-CC0B-E618-7236-6BF5D2E81E33}"/>
          </ac:picMkLst>
        </pc:picChg>
        <pc:picChg chg="mod">
          <ac:chgData name="Mahitha Borra" userId="fe8f6700-4733-4cfa-8fc4-100757a70552" providerId="ADAL" clId="{FA42B5C1-6C4A-4A4D-A206-F79AD253D82C}" dt="2025-04-27T23:11:43.762" v="173" actId="1076"/>
          <ac:picMkLst>
            <pc:docMk/>
            <pc:sldMk cId="3989927872" sldId="450"/>
            <ac:picMk id="7" creationId="{15D11279-0959-B1C3-C30E-C8405B649F18}"/>
          </ac:picMkLst>
        </pc:picChg>
        <pc:picChg chg="mod">
          <ac:chgData name="Mahitha Borra" userId="fe8f6700-4733-4cfa-8fc4-100757a70552" providerId="ADAL" clId="{FA42B5C1-6C4A-4A4D-A206-F79AD253D82C}" dt="2025-04-27T23:11:26.322" v="167" actId="1076"/>
          <ac:picMkLst>
            <pc:docMk/>
            <pc:sldMk cId="3989927872" sldId="450"/>
            <ac:picMk id="8" creationId="{7E3A1792-7DB4-2FA5-4DF9-D6EA812CA353}"/>
          </ac:picMkLst>
        </pc:picChg>
        <pc:picChg chg="mod">
          <ac:chgData name="Mahitha Borra" userId="fe8f6700-4733-4cfa-8fc4-100757a70552" providerId="ADAL" clId="{FA42B5C1-6C4A-4A4D-A206-F79AD253D82C}" dt="2025-04-27T23:11:57.918" v="176" actId="14100"/>
          <ac:picMkLst>
            <pc:docMk/>
            <pc:sldMk cId="3989927872" sldId="450"/>
            <ac:picMk id="9" creationId="{F5B4E533-E013-C5DE-3E39-4ABCCE6227F6}"/>
          </ac:picMkLst>
        </pc:picChg>
      </pc:sldChg>
      <pc:sldChg chg="modSp add mod">
        <pc:chgData name="Mahitha Borra" userId="fe8f6700-4733-4cfa-8fc4-100757a70552" providerId="ADAL" clId="{FA42B5C1-6C4A-4A4D-A206-F79AD253D82C}" dt="2025-04-27T23:01:42.634" v="27" actId="1076"/>
        <pc:sldMkLst>
          <pc:docMk/>
          <pc:sldMk cId="456000545" sldId="451"/>
        </pc:sldMkLst>
        <pc:spChg chg="mod">
          <ac:chgData name="Mahitha Borra" userId="fe8f6700-4733-4cfa-8fc4-100757a70552" providerId="ADAL" clId="{FA42B5C1-6C4A-4A4D-A206-F79AD253D82C}" dt="2025-04-27T23:01:42.634" v="27" actId="1076"/>
          <ac:spMkLst>
            <pc:docMk/>
            <pc:sldMk cId="456000545" sldId="451"/>
            <ac:spMk id="3" creationId="{1D06219D-A517-6A2E-5320-47EBE59E3339}"/>
          </ac:spMkLst>
        </pc:spChg>
        <pc:spChg chg="mod">
          <ac:chgData name="Mahitha Borra" userId="fe8f6700-4733-4cfa-8fc4-100757a70552" providerId="ADAL" clId="{FA42B5C1-6C4A-4A4D-A206-F79AD253D82C}" dt="2025-04-27T23:01:36.256" v="24" actId="1076"/>
          <ac:spMkLst>
            <pc:docMk/>
            <pc:sldMk cId="456000545" sldId="451"/>
            <ac:spMk id="8" creationId="{A14BDAB8-EB54-AD25-8553-D7A46638B470}"/>
          </ac:spMkLst>
        </pc:spChg>
        <pc:spChg chg="mod">
          <ac:chgData name="Mahitha Borra" userId="fe8f6700-4733-4cfa-8fc4-100757a70552" providerId="ADAL" clId="{FA42B5C1-6C4A-4A4D-A206-F79AD253D82C}" dt="2025-04-27T23:01:32.087" v="22" actId="14100"/>
          <ac:spMkLst>
            <pc:docMk/>
            <pc:sldMk cId="456000545" sldId="451"/>
            <ac:spMk id="9" creationId="{9D7E2A22-D971-58ED-39A7-3951A3BE8D9D}"/>
          </ac:spMkLst>
        </pc:spChg>
        <pc:picChg chg="mod">
          <ac:chgData name="Mahitha Borra" userId="fe8f6700-4733-4cfa-8fc4-100757a70552" providerId="ADAL" clId="{FA42B5C1-6C4A-4A4D-A206-F79AD253D82C}" dt="2025-04-27T23:01:15.556" v="18" actId="1076"/>
          <ac:picMkLst>
            <pc:docMk/>
            <pc:sldMk cId="456000545" sldId="451"/>
            <ac:picMk id="13" creationId="{EC019019-63C0-A497-D5AC-662832947A6B}"/>
          </ac:picMkLst>
        </pc:picChg>
        <pc:picChg chg="mod">
          <ac:chgData name="Mahitha Borra" userId="fe8f6700-4733-4cfa-8fc4-100757a70552" providerId="ADAL" clId="{FA42B5C1-6C4A-4A4D-A206-F79AD253D82C}" dt="2025-04-27T23:01:21.378" v="20" actId="1076"/>
          <ac:picMkLst>
            <pc:docMk/>
            <pc:sldMk cId="456000545" sldId="451"/>
            <ac:picMk id="16" creationId="{9435F9E2-CAD4-1091-1368-857C02966F51}"/>
          </ac:picMkLst>
        </pc:picChg>
      </pc:sldChg>
      <pc:sldChg chg="modSp mod">
        <pc:chgData name="Mahitha Borra" userId="fe8f6700-4733-4cfa-8fc4-100757a70552" providerId="ADAL" clId="{FA42B5C1-6C4A-4A4D-A206-F79AD253D82C}" dt="2025-04-28T01:03:36.568" v="672" actId="1076"/>
        <pc:sldMkLst>
          <pc:docMk/>
          <pc:sldMk cId="3493932055" sldId="452"/>
        </pc:sldMkLst>
        <pc:spChg chg="mod">
          <ac:chgData name="Mahitha Borra" userId="fe8f6700-4733-4cfa-8fc4-100757a70552" providerId="ADAL" clId="{FA42B5C1-6C4A-4A4D-A206-F79AD253D82C}" dt="2025-04-28T01:03:36.568" v="672" actId="1076"/>
          <ac:spMkLst>
            <pc:docMk/>
            <pc:sldMk cId="3493932055" sldId="452"/>
            <ac:spMk id="2" creationId="{2F89A4DD-B019-9EC3-7B2D-4819B3CE0D28}"/>
          </ac:spMkLst>
        </pc:spChg>
        <pc:spChg chg="mod">
          <ac:chgData name="Mahitha Borra" userId="fe8f6700-4733-4cfa-8fc4-100757a70552" providerId="ADAL" clId="{FA42B5C1-6C4A-4A4D-A206-F79AD253D82C}" dt="2025-04-28T01:03:21.304" v="671" actId="5793"/>
          <ac:spMkLst>
            <pc:docMk/>
            <pc:sldMk cId="3493932055" sldId="452"/>
            <ac:spMk id="9" creationId="{8D1C0304-2B08-503F-9D92-C6E6C22BE063}"/>
          </ac:spMkLst>
        </pc:spChg>
      </pc:sldChg>
      <pc:sldChg chg="modSp mod">
        <pc:chgData name="Mahitha Borra" userId="fe8f6700-4733-4cfa-8fc4-100757a70552" providerId="ADAL" clId="{FA42B5C1-6C4A-4A4D-A206-F79AD253D82C}" dt="2025-04-28T01:00:46.938" v="661" actId="20577"/>
        <pc:sldMkLst>
          <pc:docMk/>
          <pc:sldMk cId="2159208060" sldId="453"/>
        </pc:sldMkLst>
        <pc:spChg chg="mod">
          <ac:chgData name="Mahitha Borra" userId="fe8f6700-4733-4cfa-8fc4-100757a70552" providerId="ADAL" clId="{FA42B5C1-6C4A-4A4D-A206-F79AD253D82C}" dt="2025-04-28T01:00:46.938" v="661" actId="20577"/>
          <ac:spMkLst>
            <pc:docMk/>
            <pc:sldMk cId="2159208060" sldId="453"/>
            <ac:spMk id="2" creationId="{72D7C61D-1C2E-93F1-4372-29738D8FA01A}"/>
          </ac:spMkLst>
        </pc:spChg>
        <pc:spChg chg="mod">
          <ac:chgData name="Mahitha Borra" userId="fe8f6700-4733-4cfa-8fc4-100757a70552" providerId="ADAL" clId="{FA42B5C1-6C4A-4A4D-A206-F79AD253D82C}" dt="2025-04-28T01:00:31.634" v="648" actId="1076"/>
          <ac:spMkLst>
            <pc:docMk/>
            <pc:sldMk cId="2159208060" sldId="453"/>
            <ac:spMk id="3" creationId="{76006AA2-5312-C9D2-CC75-DCB93F908575}"/>
          </ac:spMkLst>
        </pc:spChg>
      </pc:sldChg>
      <pc:sldChg chg="modSp mod">
        <pc:chgData name="Mahitha Borra" userId="fe8f6700-4733-4cfa-8fc4-100757a70552" providerId="ADAL" clId="{FA42B5C1-6C4A-4A4D-A206-F79AD253D82C}" dt="2025-04-28T01:03:40.697" v="673" actId="1076"/>
        <pc:sldMkLst>
          <pc:docMk/>
          <pc:sldMk cId="2831751437" sldId="455"/>
        </pc:sldMkLst>
        <pc:spChg chg="mod">
          <ac:chgData name="Mahitha Borra" userId="fe8f6700-4733-4cfa-8fc4-100757a70552" providerId="ADAL" clId="{FA42B5C1-6C4A-4A4D-A206-F79AD253D82C}" dt="2025-04-28T01:03:40.697" v="673" actId="1076"/>
          <ac:spMkLst>
            <pc:docMk/>
            <pc:sldMk cId="2831751437" sldId="455"/>
            <ac:spMk id="2" creationId="{E995F5B9-A18D-7C63-5889-0197B4BE9E61}"/>
          </ac:spMkLst>
        </pc:spChg>
      </pc:sldChg>
      <pc:sldChg chg="addSp delSp modSp add mod">
        <pc:chgData name="Mahitha Borra" userId="fe8f6700-4733-4cfa-8fc4-100757a70552" providerId="ADAL" clId="{FA42B5C1-6C4A-4A4D-A206-F79AD253D82C}" dt="2025-04-27T23:36:53.612" v="233" actId="21"/>
        <pc:sldMkLst>
          <pc:docMk/>
          <pc:sldMk cId="3868006252" sldId="456"/>
        </pc:sldMkLst>
        <pc:spChg chg="del">
          <ac:chgData name="Mahitha Borra" userId="fe8f6700-4733-4cfa-8fc4-100757a70552" providerId="ADAL" clId="{FA42B5C1-6C4A-4A4D-A206-F79AD253D82C}" dt="2025-04-27T23:35:55.826" v="215" actId="478"/>
          <ac:spMkLst>
            <pc:docMk/>
            <pc:sldMk cId="3868006252" sldId="456"/>
            <ac:spMk id="3" creationId="{12710B9D-AFAC-1A5C-BE79-62BD7EFA2D23}"/>
          </ac:spMkLst>
        </pc:spChg>
        <pc:spChg chg="del">
          <ac:chgData name="Mahitha Borra" userId="fe8f6700-4733-4cfa-8fc4-100757a70552" providerId="ADAL" clId="{FA42B5C1-6C4A-4A4D-A206-F79AD253D82C}" dt="2025-04-27T23:35:29.316" v="203" actId="478"/>
          <ac:spMkLst>
            <pc:docMk/>
            <pc:sldMk cId="3868006252" sldId="456"/>
            <ac:spMk id="4" creationId="{B11F4522-CF8E-33A7-411D-280659AAA649}"/>
          </ac:spMkLst>
        </pc:spChg>
        <pc:spChg chg="del">
          <ac:chgData name="Mahitha Borra" userId="fe8f6700-4733-4cfa-8fc4-100757a70552" providerId="ADAL" clId="{FA42B5C1-6C4A-4A4D-A206-F79AD253D82C}" dt="2025-04-27T23:35:29.316" v="203" actId="478"/>
          <ac:spMkLst>
            <pc:docMk/>
            <pc:sldMk cId="3868006252" sldId="456"/>
            <ac:spMk id="5" creationId="{38C840A5-4E05-907B-815B-D0A051765791}"/>
          </ac:spMkLst>
        </pc:spChg>
        <pc:spChg chg="del">
          <ac:chgData name="Mahitha Borra" userId="fe8f6700-4733-4cfa-8fc4-100757a70552" providerId="ADAL" clId="{FA42B5C1-6C4A-4A4D-A206-F79AD253D82C}" dt="2025-04-27T23:35:29.316" v="203" actId="478"/>
          <ac:spMkLst>
            <pc:docMk/>
            <pc:sldMk cId="3868006252" sldId="456"/>
            <ac:spMk id="6" creationId="{0F25AAFC-98E9-2722-7B00-F2FB9FA14763}"/>
          </ac:spMkLst>
        </pc:spChg>
        <pc:spChg chg="del">
          <ac:chgData name="Mahitha Borra" userId="fe8f6700-4733-4cfa-8fc4-100757a70552" providerId="ADAL" clId="{FA42B5C1-6C4A-4A4D-A206-F79AD253D82C}" dt="2025-04-27T23:35:29.316" v="203" actId="478"/>
          <ac:spMkLst>
            <pc:docMk/>
            <pc:sldMk cId="3868006252" sldId="456"/>
            <ac:spMk id="7" creationId="{B26A2DD3-DFFB-1023-6BB5-1F8F525759DB}"/>
          </ac:spMkLst>
        </pc:spChg>
        <pc:spChg chg="del">
          <ac:chgData name="Mahitha Borra" userId="fe8f6700-4733-4cfa-8fc4-100757a70552" providerId="ADAL" clId="{FA42B5C1-6C4A-4A4D-A206-F79AD253D82C}" dt="2025-04-27T23:35:32.264" v="205" actId="478"/>
          <ac:spMkLst>
            <pc:docMk/>
            <pc:sldMk cId="3868006252" sldId="456"/>
            <ac:spMk id="8" creationId="{D5D24694-123A-7F18-7A9E-D16950E269D6}"/>
          </ac:spMkLst>
        </pc:spChg>
        <pc:spChg chg="del">
          <ac:chgData name="Mahitha Borra" userId="fe8f6700-4733-4cfa-8fc4-100757a70552" providerId="ADAL" clId="{FA42B5C1-6C4A-4A4D-A206-F79AD253D82C}" dt="2025-04-27T23:35:31.143" v="204" actId="478"/>
          <ac:spMkLst>
            <pc:docMk/>
            <pc:sldMk cId="3868006252" sldId="456"/>
            <ac:spMk id="9" creationId="{5F026796-2117-DACC-C84E-2B21C1918603}"/>
          </ac:spMkLst>
        </pc:spChg>
        <pc:spChg chg="del">
          <ac:chgData name="Mahitha Borra" userId="fe8f6700-4733-4cfa-8fc4-100757a70552" providerId="ADAL" clId="{FA42B5C1-6C4A-4A4D-A206-F79AD253D82C}" dt="2025-04-27T23:35:29.316" v="203" actId="478"/>
          <ac:spMkLst>
            <pc:docMk/>
            <pc:sldMk cId="3868006252" sldId="456"/>
            <ac:spMk id="10" creationId="{402B81CD-828A-BF80-4025-9ECBA005CB1B}"/>
          </ac:spMkLst>
        </pc:spChg>
        <pc:spChg chg="del">
          <ac:chgData name="Mahitha Borra" userId="fe8f6700-4733-4cfa-8fc4-100757a70552" providerId="ADAL" clId="{FA42B5C1-6C4A-4A4D-A206-F79AD253D82C}" dt="2025-04-27T23:35:29.316" v="203" actId="478"/>
          <ac:spMkLst>
            <pc:docMk/>
            <pc:sldMk cId="3868006252" sldId="456"/>
            <ac:spMk id="11" creationId="{D42F0A55-11E1-C80F-DB6D-14936DB291AF}"/>
          </ac:spMkLst>
        </pc:spChg>
        <pc:spChg chg="del mod">
          <ac:chgData name="Mahitha Borra" userId="fe8f6700-4733-4cfa-8fc4-100757a70552" providerId="ADAL" clId="{FA42B5C1-6C4A-4A4D-A206-F79AD253D82C}" dt="2025-04-27T23:35:38.058" v="209" actId="478"/>
          <ac:spMkLst>
            <pc:docMk/>
            <pc:sldMk cId="3868006252" sldId="456"/>
            <ac:spMk id="12" creationId="{92371162-9D44-4D98-46B2-8E5FD256CC7E}"/>
          </ac:spMkLst>
        </pc:spChg>
        <pc:spChg chg="add del mod">
          <ac:chgData name="Mahitha Borra" userId="fe8f6700-4733-4cfa-8fc4-100757a70552" providerId="ADAL" clId="{FA42B5C1-6C4A-4A4D-A206-F79AD253D82C}" dt="2025-04-27T23:36:53.612" v="233" actId="21"/>
          <ac:spMkLst>
            <pc:docMk/>
            <pc:sldMk cId="3868006252" sldId="456"/>
            <ac:spMk id="14" creationId="{78EE7AB8-62B5-E129-76B6-50A5F3FA07CC}"/>
          </ac:spMkLst>
        </pc:spChg>
        <pc:spChg chg="add mod">
          <ac:chgData name="Mahitha Borra" userId="fe8f6700-4733-4cfa-8fc4-100757a70552" providerId="ADAL" clId="{FA42B5C1-6C4A-4A4D-A206-F79AD253D82C}" dt="2025-04-27T23:36:05.929" v="218" actId="1076"/>
          <ac:spMkLst>
            <pc:docMk/>
            <pc:sldMk cId="3868006252" sldId="456"/>
            <ac:spMk id="15" creationId="{B03D7B76-E447-357B-1148-DA4C89C441FA}"/>
          </ac:spMkLst>
        </pc:spChg>
        <pc:spChg chg="add del mod">
          <ac:chgData name="Mahitha Borra" userId="fe8f6700-4733-4cfa-8fc4-100757a70552" providerId="ADAL" clId="{FA42B5C1-6C4A-4A4D-A206-F79AD253D82C}" dt="2025-04-27T23:35:58.767" v="216" actId="478"/>
          <ac:spMkLst>
            <pc:docMk/>
            <pc:sldMk cId="3868006252" sldId="456"/>
            <ac:spMk id="17" creationId="{92EE4B1A-75F9-FD1B-38DC-2965BEC45F29}"/>
          </ac:spMkLst>
        </pc:spChg>
        <pc:picChg chg="del">
          <ac:chgData name="Mahitha Borra" userId="fe8f6700-4733-4cfa-8fc4-100757a70552" providerId="ADAL" clId="{FA42B5C1-6C4A-4A4D-A206-F79AD253D82C}" dt="2025-04-27T23:35:26.319" v="202" actId="478"/>
          <ac:picMkLst>
            <pc:docMk/>
            <pc:sldMk cId="3868006252" sldId="456"/>
            <ac:picMk id="2" creationId="{35B87ACA-055C-8869-F412-CCE5267CF985}"/>
          </ac:picMkLst>
        </pc:picChg>
        <pc:picChg chg="add mod">
          <ac:chgData name="Mahitha Borra" userId="fe8f6700-4733-4cfa-8fc4-100757a70552" providerId="ADAL" clId="{FA42B5C1-6C4A-4A4D-A206-F79AD253D82C}" dt="2025-04-27T23:35:35.175" v="207" actId="1076"/>
          <ac:picMkLst>
            <pc:docMk/>
            <pc:sldMk cId="3868006252" sldId="456"/>
            <ac:picMk id="13" creationId="{85718AA3-84FD-0028-13C7-B2BF0431ADFB}"/>
          </ac:picMkLst>
        </pc:picChg>
      </pc:sldChg>
      <pc:sldChg chg="addSp delSp modSp add mod">
        <pc:chgData name="Mahitha Borra" userId="fe8f6700-4733-4cfa-8fc4-100757a70552" providerId="ADAL" clId="{FA42B5C1-6C4A-4A4D-A206-F79AD253D82C}" dt="2025-04-27T23:36:58.955" v="234" actId="478"/>
        <pc:sldMkLst>
          <pc:docMk/>
          <pc:sldMk cId="1924244222" sldId="457"/>
        </pc:sldMkLst>
        <pc:spChg chg="add mod">
          <ac:chgData name="Mahitha Borra" userId="fe8f6700-4733-4cfa-8fc4-100757a70552" providerId="ADAL" clId="{FA42B5C1-6C4A-4A4D-A206-F79AD253D82C}" dt="2025-04-27T23:36:27.522" v="227" actId="1076"/>
          <ac:spMkLst>
            <pc:docMk/>
            <pc:sldMk cId="1924244222" sldId="457"/>
            <ac:spMk id="3" creationId="{C89D0645-350A-24BA-8F87-A1899639C24C}"/>
          </ac:spMkLst>
        </pc:spChg>
        <pc:spChg chg="add del mod">
          <ac:chgData name="Mahitha Borra" userId="fe8f6700-4733-4cfa-8fc4-100757a70552" providerId="ADAL" clId="{FA42B5C1-6C4A-4A4D-A206-F79AD253D82C}" dt="2025-04-27T23:36:58.955" v="234" actId="478"/>
          <ac:spMkLst>
            <pc:docMk/>
            <pc:sldMk cId="1924244222" sldId="457"/>
            <ac:spMk id="4" creationId="{EE96978C-79D0-10D9-B90F-64549E2D0F85}"/>
          </ac:spMkLst>
        </pc:spChg>
        <pc:spChg chg="del">
          <ac:chgData name="Mahitha Borra" userId="fe8f6700-4733-4cfa-8fc4-100757a70552" providerId="ADAL" clId="{FA42B5C1-6C4A-4A4D-A206-F79AD253D82C}" dt="2025-04-27T23:36:20.338" v="222" actId="478"/>
          <ac:spMkLst>
            <pc:docMk/>
            <pc:sldMk cId="1924244222" sldId="457"/>
            <ac:spMk id="14" creationId="{31D8D65C-8171-FE38-554C-24BC1D0DF759}"/>
          </ac:spMkLst>
        </pc:spChg>
        <pc:spChg chg="del mod">
          <ac:chgData name="Mahitha Borra" userId="fe8f6700-4733-4cfa-8fc4-100757a70552" providerId="ADAL" clId="{FA42B5C1-6C4A-4A4D-A206-F79AD253D82C}" dt="2025-04-27T23:36:25.273" v="226" actId="478"/>
          <ac:spMkLst>
            <pc:docMk/>
            <pc:sldMk cId="1924244222" sldId="457"/>
            <ac:spMk id="15" creationId="{4E961B51-73F5-AA55-74A6-49D99512F5E7}"/>
          </ac:spMkLst>
        </pc:spChg>
        <pc:picChg chg="add mod">
          <ac:chgData name="Mahitha Borra" userId="fe8f6700-4733-4cfa-8fc4-100757a70552" providerId="ADAL" clId="{FA42B5C1-6C4A-4A4D-A206-F79AD253D82C}" dt="2025-04-27T23:36:29.157" v="228" actId="1076"/>
          <ac:picMkLst>
            <pc:docMk/>
            <pc:sldMk cId="1924244222" sldId="457"/>
            <ac:picMk id="2" creationId="{D8244A94-D63E-8CBE-975D-6369448A0B5A}"/>
          </ac:picMkLst>
        </pc:picChg>
        <pc:picChg chg="del">
          <ac:chgData name="Mahitha Borra" userId="fe8f6700-4733-4cfa-8fc4-100757a70552" providerId="ADAL" clId="{FA42B5C1-6C4A-4A4D-A206-F79AD253D82C}" dt="2025-04-27T23:36:18.556" v="221" actId="478"/>
          <ac:picMkLst>
            <pc:docMk/>
            <pc:sldMk cId="1924244222" sldId="457"/>
            <ac:picMk id="13" creationId="{109093E0-3321-8A05-7924-5E744A047A74}"/>
          </ac:picMkLst>
        </pc:picChg>
      </pc:sldChg>
      <pc:sldChg chg="add del">
        <pc:chgData name="Mahitha Borra" userId="fe8f6700-4733-4cfa-8fc4-100757a70552" providerId="ADAL" clId="{FA42B5C1-6C4A-4A4D-A206-F79AD253D82C}" dt="2025-04-27T23:35:47.610" v="211" actId="2890"/>
        <pc:sldMkLst>
          <pc:docMk/>
          <pc:sldMk cId="2333855602" sldId="457"/>
        </pc:sldMkLst>
      </pc:sldChg>
      <pc:sldChg chg="addSp modSp add mod">
        <pc:chgData name="Mahitha Borra" userId="fe8f6700-4733-4cfa-8fc4-100757a70552" providerId="ADAL" clId="{FA42B5C1-6C4A-4A4D-A206-F79AD253D82C}" dt="2025-04-27T23:37:15.793" v="247" actId="20577"/>
        <pc:sldMkLst>
          <pc:docMk/>
          <pc:sldMk cId="2877373279" sldId="460"/>
        </pc:sldMkLst>
        <pc:spChg chg="mod">
          <ac:chgData name="Mahitha Borra" userId="fe8f6700-4733-4cfa-8fc4-100757a70552" providerId="ADAL" clId="{FA42B5C1-6C4A-4A4D-A206-F79AD253D82C}" dt="2025-04-27T23:37:15.793" v="247" actId="20577"/>
          <ac:spMkLst>
            <pc:docMk/>
            <pc:sldMk cId="2877373279" sldId="460"/>
            <ac:spMk id="2" creationId="{2EC85C9C-8CAC-2543-BC13-278D79DB8AB9}"/>
          </ac:spMkLst>
        </pc:spChg>
        <pc:spChg chg="add mod">
          <ac:chgData name="Mahitha Borra" userId="fe8f6700-4733-4cfa-8fc4-100757a70552" providerId="ADAL" clId="{FA42B5C1-6C4A-4A4D-A206-F79AD253D82C}" dt="2025-04-27T23:37:12.055" v="237" actId="1076"/>
          <ac:spMkLst>
            <pc:docMk/>
            <pc:sldMk cId="2877373279" sldId="460"/>
            <ac:spMk id="3" creationId="{C7932E3D-0A5C-D733-8C32-A3FA5B23DA0B}"/>
          </ac:spMkLst>
        </pc:spChg>
      </pc:sldChg>
      <pc:sldChg chg="add del">
        <pc:chgData name="Mahitha Borra" userId="fe8f6700-4733-4cfa-8fc4-100757a70552" providerId="ADAL" clId="{FA42B5C1-6C4A-4A4D-A206-F79AD253D82C}" dt="2025-04-27T23:38:19.163" v="254" actId="2696"/>
        <pc:sldMkLst>
          <pc:docMk/>
          <pc:sldMk cId="0" sldId="461"/>
        </pc:sldMkLst>
      </pc:sldChg>
      <pc:sldChg chg="addSp delSp modSp add mod">
        <pc:chgData name="Mahitha Borra" userId="fe8f6700-4733-4cfa-8fc4-100757a70552" providerId="ADAL" clId="{FA42B5C1-6C4A-4A4D-A206-F79AD253D82C}" dt="2025-04-27T23:39:45.078" v="276" actId="207"/>
        <pc:sldMkLst>
          <pc:docMk/>
          <pc:sldMk cId="4170040057" sldId="461"/>
        </pc:sldMkLst>
        <pc:spChg chg="del mod">
          <ac:chgData name="Mahitha Borra" userId="fe8f6700-4733-4cfa-8fc4-100757a70552" providerId="ADAL" clId="{FA42B5C1-6C4A-4A4D-A206-F79AD253D82C}" dt="2025-04-27T23:38:34.170" v="259" actId="478"/>
          <ac:spMkLst>
            <pc:docMk/>
            <pc:sldMk cId="4170040057" sldId="461"/>
            <ac:spMk id="3" creationId="{1B852EEC-47F9-9AF5-CA5C-77432774432B}"/>
          </ac:spMkLst>
        </pc:spChg>
        <pc:spChg chg="add mod">
          <ac:chgData name="Mahitha Borra" userId="fe8f6700-4733-4cfa-8fc4-100757a70552" providerId="ADAL" clId="{FA42B5C1-6C4A-4A4D-A206-F79AD253D82C}" dt="2025-04-27T23:39:02.489" v="266" actId="20577"/>
          <ac:spMkLst>
            <pc:docMk/>
            <pc:sldMk cId="4170040057" sldId="461"/>
            <ac:spMk id="4" creationId="{84952072-0EB9-D472-231D-56F7AF3B24B2}"/>
          </ac:spMkLst>
        </pc:spChg>
        <pc:spChg chg="add mod">
          <ac:chgData name="Mahitha Borra" userId="fe8f6700-4733-4cfa-8fc4-100757a70552" providerId="ADAL" clId="{FA42B5C1-6C4A-4A4D-A206-F79AD253D82C}" dt="2025-04-27T23:38:30.361" v="258" actId="478"/>
          <ac:spMkLst>
            <pc:docMk/>
            <pc:sldMk cId="4170040057" sldId="461"/>
            <ac:spMk id="6" creationId="{922F4238-7D01-DBF1-EB51-181A752390A8}"/>
          </ac:spMkLst>
        </pc:spChg>
        <pc:spChg chg="add del mod">
          <ac:chgData name="Mahitha Borra" userId="fe8f6700-4733-4cfa-8fc4-100757a70552" providerId="ADAL" clId="{FA42B5C1-6C4A-4A4D-A206-F79AD253D82C}" dt="2025-04-27T23:38:36.655" v="260" actId="478"/>
          <ac:spMkLst>
            <pc:docMk/>
            <pc:sldMk cId="4170040057" sldId="461"/>
            <ac:spMk id="8" creationId="{EF42B4D1-BE90-9AC5-AF1D-F6609665E053}"/>
          </ac:spMkLst>
        </pc:spChg>
        <pc:spChg chg="add mod">
          <ac:chgData name="Mahitha Borra" userId="fe8f6700-4733-4cfa-8fc4-100757a70552" providerId="ADAL" clId="{FA42B5C1-6C4A-4A4D-A206-F79AD253D82C}" dt="2025-04-27T23:39:29.065" v="271" actId="1076"/>
          <ac:spMkLst>
            <pc:docMk/>
            <pc:sldMk cId="4170040057" sldId="461"/>
            <ac:spMk id="9" creationId="{B3685437-BE1C-793E-2182-3594CD8FC526}"/>
          </ac:spMkLst>
        </pc:spChg>
        <pc:spChg chg="add mod">
          <ac:chgData name="Mahitha Borra" userId="fe8f6700-4733-4cfa-8fc4-100757a70552" providerId="ADAL" clId="{FA42B5C1-6C4A-4A4D-A206-F79AD253D82C}" dt="2025-04-27T23:39:45.078" v="276" actId="207"/>
          <ac:spMkLst>
            <pc:docMk/>
            <pc:sldMk cId="4170040057" sldId="461"/>
            <ac:spMk id="10" creationId="{0A264A80-F27D-E6D8-5561-F208BD80D7B3}"/>
          </ac:spMkLst>
        </pc:spChg>
        <pc:picChg chg="del">
          <ac:chgData name="Mahitha Borra" userId="fe8f6700-4733-4cfa-8fc4-100757a70552" providerId="ADAL" clId="{FA42B5C1-6C4A-4A4D-A206-F79AD253D82C}" dt="2025-04-27T23:39:12.977" v="267" actId="478"/>
          <ac:picMkLst>
            <pc:docMk/>
            <pc:sldMk cId="4170040057" sldId="461"/>
            <ac:picMk id="2" creationId="{B11DCC27-D6FB-CF22-B85F-DAB2EBC433E8}"/>
          </ac:picMkLst>
        </pc:picChg>
        <pc:picChg chg="add mod">
          <ac:chgData name="Mahitha Borra" userId="fe8f6700-4733-4cfa-8fc4-100757a70552" providerId="ADAL" clId="{FA42B5C1-6C4A-4A4D-A206-F79AD253D82C}" dt="2025-04-27T23:39:31.940" v="272" actId="1076"/>
          <ac:picMkLst>
            <pc:docMk/>
            <pc:sldMk cId="4170040057" sldId="461"/>
            <ac:picMk id="11" creationId="{C3C2F902-CCE3-6895-AC83-9D171764D788}"/>
          </ac:picMkLst>
        </pc:picChg>
      </pc:sldChg>
      <pc:sldChg chg="add del">
        <pc:chgData name="Mahitha Borra" userId="fe8f6700-4733-4cfa-8fc4-100757a70552" providerId="ADAL" clId="{FA42B5C1-6C4A-4A4D-A206-F79AD253D82C}" dt="2025-04-27T23:38:16.692" v="253" actId="2890"/>
        <pc:sldMkLst>
          <pc:docMk/>
          <pc:sldMk cId="120312680" sldId="462"/>
        </pc:sldMkLst>
      </pc:sldChg>
      <pc:sldChg chg="addSp delSp modSp add mod">
        <pc:chgData name="Mahitha Borra" userId="fe8f6700-4733-4cfa-8fc4-100757a70552" providerId="ADAL" clId="{FA42B5C1-6C4A-4A4D-A206-F79AD253D82C}" dt="2025-04-28T00:45:58.055" v="644" actId="20577"/>
        <pc:sldMkLst>
          <pc:docMk/>
          <pc:sldMk cId="2843962684" sldId="462"/>
        </pc:sldMkLst>
        <pc:spChg chg="add mod">
          <ac:chgData name="Mahitha Borra" userId="fe8f6700-4733-4cfa-8fc4-100757a70552" providerId="ADAL" clId="{FA42B5C1-6C4A-4A4D-A206-F79AD253D82C}" dt="2025-04-28T00:05:22.405" v="431" actId="5793"/>
          <ac:spMkLst>
            <pc:docMk/>
            <pc:sldMk cId="2843962684" sldId="462"/>
            <ac:spMk id="2" creationId="{77C2F96B-26B4-673C-19CE-3EB3FEAF1249}"/>
          </ac:spMkLst>
        </pc:spChg>
        <pc:spChg chg="mod">
          <ac:chgData name="Mahitha Borra" userId="fe8f6700-4733-4cfa-8fc4-100757a70552" providerId="ADAL" clId="{FA42B5C1-6C4A-4A4D-A206-F79AD253D82C}" dt="2025-04-28T00:45:58.055" v="644" actId="20577"/>
          <ac:spMkLst>
            <pc:docMk/>
            <pc:sldMk cId="2843962684" sldId="462"/>
            <ac:spMk id="4" creationId="{25CFB0AE-0D9F-FC70-3462-8381597E5F8E}"/>
          </ac:spMkLst>
        </pc:spChg>
        <pc:spChg chg="del">
          <ac:chgData name="Mahitha Borra" userId="fe8f6700-4733-4cfa-8fc4-100757a70552" providerId="ADAL" clId="{FA42B5C1-6C4A-4A4D-A206-F79AD253D82C}" dt="2025-04-27T23:40:37.977" v="297" actId="478"/>
          <ac:spMkLst>
            <pc:docMk/>
            <pc:sldMk cId="2843962684" sldId="462"/>
            <ac:spMk id="9" creationId="{90D16137-A192-F674-23F6-BE5B8B74CD43}"/>
          </ac:spMkLst>
        </pc:spChg>
        <pc:spChg chg="del">
          <ac:chgData name="Mahitha Borra" userId="fe8f6700-4733-4cfa-8fc4-100757a70552" providerId="ADAL" clId="{FA42B5C1-6C4A-4A4D-A206-F79AD253D82C}" dt="2025-04-27T23:40:39.266" v="298" actId="478"/>
          <ac:spMkLst>
            <pc:docMk/>
            <pc:sldMk cId="2843962684" sldId="462"/>
            <ac:spMk id="10" creationId="{B97FC9F9-DD6B-C935-A066-284C3AB9C85E}"/>
          </ac:spMkLst>
        </pc:spChg>
        <pc:picChg chg="del">
          <ac:chgData name="Mahitha Borra" userId="fe8f6700-4733-4cfa-8fc4-100757a70552" providerId="ADAL" clId="{FA42B5C1-6C4A-4A4D-A206-F79AD253D82C}" dt="2025-04-27T23:40:39.266" v="298" actId="478"/>
          <ac:picMkLst>
            <pc:docMk/>
            <pc:sldMk cId="2843962684" sldId="462"/>
            <ac:picMk id="11" creationId="{CC1816A4-01CA-A57C-528F-FF14E3A5586F}"/>
          </ac:picMkLst>
        </pc:picChg>
        <pc:picChg chg="add mod">
          <ac:chgData name="Mahitha Borra" userId="fe8f6700-4733-4cfa-8fc4-100757a70552" providerId="ADAL" clId="{FA42B5C1-6C4A-4A4D-A206-F79AD253D82C}" dt="2025-04-27T23:58:43.213" v="405" actId="1076"/>
          <ac:picMkLst>
            <pc:docMk/>
            <pc:sldMk cId="2843962684" sldId="462"/>
            <ac:picMk id="1026" creationId="{8CE67784-503D-8E2F-95BF-A3C0FB032297}"/>
          </ac:picMkLst>
        </pc:picChg>
      </pc:sldChg>
      <pc:sldChg chg="modSp mod">
        <pc:chgData name="Mahitha Borra" userId="fe8f6700-4733-4cfa-8fc4-100757a70552" providerId="ADAL" clId="{FA42B5C1-6C4A-4A4D-A206-F79AD253D82C}" dt="2025-04-28T01:07:31.897" v="703" actId="1076"/>
        <pc:sldMkLst>
          <pc:docMk/>
          <pc:sldMk cId="3471601011" sldId="463"/>
        </pc:sldMkLst>
        <pc:spChg chg="mod">
          <ac:chgData name="Mahitha Borra" userId="fe8f6700-4733-4cfa-8fc4-100757a70552" providerId="ADAL" clId="{FA42B5C1-6C4A-4A4D-A206-F79AD253D82C}" dt="2025-04-28T01:07:31.897" v="703" actId="1076"/>
          <ac:spMkLst>
            <pc:docMk/>
            <pc:sldMk cId="3471601011" sldId="463"/>
            <ac:spMk id="3" creationId="{F4996934-2ECF-3E08-975B-020A7C2ADA51}"/>
          </ac:spMkLst>
        </pc:spChg>
        <pc:graphicFrameChg chg="mod modGraphic">
          <ac:chgData name="Mahitha Borra" userId="fe8f6700-4733-4cfa-8fc4-100757a70552" providerId="ADAL" clId="{FA42B5C1-6C4A-4A4D-A206-F79AD253D82C}" dt="2025-04-28T01:07:20.357" v="698" actId="1076"/>
          <ac:graphicFrameMkLst>
            <pc:docMk/>
            <pc:sldMk cId="3471601011" sldId="463"/>
            <ac:graphicFrameMk id="7" creationId="{79D5E6B3-33CD-5947-7DD3-C7BE2DF39CCC}"/>
          </ac:graphicFrameMkLst>
        </pc:graphicFrameChg>
      </pc:sldChg>
      <pc:sldChg chg="addSp delSp modSp add mod ord">
        <pc:chgData name="Mahitha Borra" userId="fe8f6700-4733-4cfa-8fc4-100757a70552" providerId="ADAL" clId="{FA42B5C1-6C4A-4A4D-A206-F79AD253D82C}" dt="2025-04-27T23:43:14.327" v="359" actId="1076"/>
        <pc:sldMkLst>
          <pc:docMk/>
          <pc:sldMk cId="153068811" sldId="464"/>
        </pc:sldMkLst>
        <pc:spChg chg="add del mod">
          <ac:chgData name="Mahitha Borra" userId="fe8f6700-4733-4cfa-8fc4-100757a70552" providerId="ADAL" clId="{FA42B5C1-6C4A-4A4D-A206-F79AD253D82C}" dt="2025-04-27T23:43:01.866" v="353" actId="478"/>
          <ac:spMkLst>
            <pc:docMk/>
            <pc:sldMk cId="153068811" sldId="464"/>
            <ac:spMk id="2" creationId="{8F627244-90D5-2261-5558-B2C7D72BB585}"/>
          </ac:spMkLst>
        </pc:spChg>
        <pc:spChg chg="add del mod">
          <ac:chgData name="Mahitha Borra" userId="fe8f6700-4733-4cfa-8fc4-100757a70552" providerId="ADAL" clId="{FA42B5C1-6C4A-4A4D-A206-F79AD253D82C}" dt="2025-04-27T23:43:05.339" v="356" actId="478"/>
          <ac:spMkLst>
            <pc:docMk/>
            <pc:sldMk cId="153068811" sldId="464"/>
            <ac:spMk id="3" creationId="{F3CCBB7D-254B-023C-ED9E-6FC9D93B6F28}"/>
          </ac:spMkLst>
        </pc:spChg>
        <pc:spChg chg="add mod">
          <ac:chgData name="Mahitha Borra" userId="fe8f6700-4733-4cfa-8fc4-100757a70552" providerId="ADAL" clId="{FA42B5C1-6C4A-4A4D-A206-F79AD253D82C}" dt="2025-04-27T23:43:14.327" v="359" actId="1076"/>
          <ac:spMkLst>
            <pc:docMk/>
            <pc:sldMk cId="153068811" sldId="464"/>
            <ac:spMk id="4" creationId="{80D0286E-672F-7DF6-E964-3E0A78FD5A15}"/>
          </ac:spMkLst>
        </pc:spChg>
        <pc:spChg chg="mod">
          <ac:chgData name="Mahitha Borra" userId="fe8f6700-4733-4cfa-8fc4-100757a70552" providerId="ADAL" clId="{FA42B5C1-6C4A-4A4D-A206-F79AD253D82C}" dt="2025-04-27T23:42:35.087" v="343" actId="20577"/>
          <ac:spMkLst>
            <pc:docMk/>
            <pc:sldMk cId="153068811" sldId="464"/>
            <ac:spMk id="15" creationId="{5114DAAE-1236-3711-6241-7D996B911509}"/>
          </ac:spMkLst>
        </pc:spChg>
        <pc:picChg chg="del mod">
          <ac:chgData name="Mahitha Borra" userId="fe8f6700-4733-4cfa-8fc4-100757a70552" providerId="ADAL" clId="{FA42B5C1-6C4A-4A4D-A206-F79AD253D82C}" dt="2025-04-27T23:42:36.422" v="345" actId="478"/>
          <ac:picMkLst>
            <pc:docMk/>
            <pc:sldMk cId="153068811" sldId="464"/>
            <ac:picMk id="13" creationId="{7D07EC56-74D4-B84B-9276-A45434FD97EB}"/>
          </ac:picMkLst>
        </pc:picChg>
      </pc:sldChg>
      <pc:sldChg chg="addSp modSp add mod">
        <pc:chgData name="Mahitha Borra" userId="fe8f6700-4733-4cfa-8fc4-100757a70552" providerId="ADAL" clId="{FA42B5C1-6C4A-4A4D-A206-F79AD253D82C}" dt="2025-04-28T00:45:43.380" v="642" actId="20577"/>
        <pc:sldMkLst>
          <pc:docMk/>
          <pc:sldMk cId="3253689280" sldId="465"/>
        </pc:sldMkLst>
        <pc:graphicFrameChg chg="add mod modGraphic">
          <ac:chgData name="Mahitha Borra" userId="fe8f6700-4733-4cfa-8fc4-100757a70552" providerId="ADAL" clId="{FA42B5C1-6C4A-4A4D-A206-F79AD253D82C}" dt="2025-04-28T00:45:43.380" v="642" actId="20577"/>
          <ac:graphicFrameMkLst>
            <pc:docMk/>
            <pc:sldMk cId="3253689280" sldId="465"/>
            <ac:graphicFrameMk id="2" creationId="{A064EBAB-3D1C-75D2-0142-3F316BD6AECD}"/>
          </ac:graphicFrameMkLst>
        </pc:graphicFrameChg>
      </pc:sldChg>
      <pc:sldChg chg="addSp delSp modSp add mod ord">
        <pc:chgData name="Mahitha Borra" userId="fe8f6700-4733-4cfa-8fc4-100757a70552" providerId="ADAL" clId="{FA42B5C1-6C4A-4A4D-A206-F79AD253D82C}" dt="2025-04-28T00:06:00.474" v="449"/>
        <pc:sldMkLst>
          <pc:docMk/>
          <pc:sldMk cId="656034071" sldId="466"/>
        </pc:sldMkLst>
        <pc:spChg chg="add del mod">
          <ac:chgData name="Mahitha Borra" userId="fe8f6700-4733-4cfa-8fc4-100757a70552" providerId="ADAL" clId="{FA42B5C1-6C4A-4A4D-A206-F79AD253D82C}" dt="2025-04-28T00:06:00.474" v="449"/>
          <ac:spMkLst>
            <pc:docMk/>
            <pc:sldMk cId="656034071" sldId="466"/>
            <ac:spMk id="2" creationId="{95007BCB-2AED-F57C-6210-7C31D8A4B7CB}"/>
          </ac:spMkLst>
        </pc:spChg>
        <pc:spChg chg="mod">
          <ac:chgData name="Mahitha Borra" userId="fe8f6700-4733-4cfa-8fc4-100757a70552" providerId="ADAL" clId="{FA42B5C1-6C4A-4A4D-A206-F79AD253D82C}" dt="2025-04-28T00:05:50.173" v="446" actId="20577"/>
          <ac:spMkLst>
            <pc:docMk/>
            <pc:sldMk cId="656034071" sldId="466"/>
            <ac:spMk id="4" creationId="{FA43D869-741A-0DE5-CC6C-38C0A7345662}"/>
          </ac:spMkLst>
        </pc:spChg>
      </pc:sldChg>
      <pc:sldChg chg="addSp delSp modSp add mod ord modClrScheme chgLayout">
        <pc:chgData name="Mahitha Borra" userId="fe8f6700-4733-4cfa-8fc4-100757a70552" providerId="ADAL" clId="{FA42B5C1-6C4A-4A4D-A206-F79AD253D82C}" dt="2025-04-28T01:07:07.212" v="695" actId="20578"/>
        <pc:sldMkLst>
          <pc:docMk/>
          <pc:sldMk cId="1629675596" sldId="467"/>
        </pc:sldMkLst>
        <pc:spChg chg="mod">
          <ac:chgData name="Mahitha Borra" userId="fe8f6700-4733-4cfa-8fc4-100757a70552" providerId="ADAL" clId="{FA42B5C1-6C4A-4A4D-A206-F79AD253D82C}" dt="2025-04-28T01:06:55.654" v="694" actId="20577"/>
          <ac:spMkLst>
            <pc:docMk/>
            <pc:sldMk cId="1629675596" sldId="467"/>
            <ac:spMk id="4" creationId="{678FDFAB-0282-888F-24BA-2523D451903F}"/>
          </ac:spMkLst>
        </pc:spChg>
        <pc:graphicFrameChg chg="del">
          <ac:chgData name="Mahitha Borra" userId="fe8f6700-4733-4cfa-8fc4-100757a70552" providerId="ADAL" clId="{FA42B5C1-6C4A-4A4D-A206-F79AD253D82C}" dt="2025-04-28T00:13:21.634" v="512" actId="478"/>
          <ac:graphicFrameMkLst>
            <pc:docMk/>
            <pc:sldMk cId="1629675596" sldId="467"/>
            <ac:graphicFrameMk id="2" creationId="{C8B9BC0A-11E7-32C7-E5A8-37F6B8CCD842}"/>
          </ac:graphicFrameMkLst>
        </pc:graphicFrameChg>
        <pc:picChg chg="add del mod ord">
          <ac:chgData name="Mahitha Borra" userId="fe8f6700-4733-4cfa-8fc4-100757a70552" providerId="ADAL" clId="{FA42B5C1-6C4A-4A4D-A206-F79AD253D82C}" dt="2025-04-28T00:32:02.319" v="580" actId="478"/>
          <ac:picMkLst>
            <pc:docMk/>
            <pc:sldMk cId="1629675596" sldId="467"/>
            <ac:picMk id="2050" creationId="{44E16F47-A077-B66E-7CCA-4A62BDB61166}"/>
          </ac:picMkLst>
        </pc:picChg>
        <pc:picChg chg="add mod">
          <ac:chgData name="Mahitha Borra" userId="fe8f6700-4733-4cfa-8fc4-100757a70552" providerId="ADAL" clId="{FA42B5C1-6C4A-4A4D-A206-F79AD253D82C}" dt="2025-04-28T00:33:35.520" v="594" actId="732"/>
          <ac:picMkLst>
            <pc:docMk/>
            <pc:sldMk cId="1629675596" sldId="467"/>
            <ac:picMk id="2052" creationId="{2A3D89F7-048D-0C4A-5119-08E8CDD83887}"/>
          </ac:picMkLst>
        </pc:picChg>
        <pc:picChg chg="add mod">
          <ac:chgData name="Mahitha Borra" userId="fe8f6700-4733-4cfa-8fc4-100757a70552" providerId="ADAL" clId="{FA42B5C1-6C4A-4A4D-A206-F79AD253D82C}" dt="2025-04-28T00:34:02.645" v="597" actId="1076"/>
          <ac:picMkLst>
            <pc:docMk/>
            <pc:sldMk cId="1629675596" sldId="467"/>
            <ac:picMk id="2054" creationId="{C7B9E5E8-D93A-6482-A2D0-D1DB9A7576E7}"/>
          </ac:picMkLst>
        </pc:picChg>
      </pc:sldChg>
      <pc:sldChg chg="modSp mod">
        <pc:chgData name="Mahitha Borra" userId="fe8f6700-4733-4cfa-8fc4-100757a70552" providerId="ADAL" clId="{FA42B5C1-6C4A-4A4D-A206-F79AD253D82C}" dt="2025-04-28T01:00:10.466" v="646" actId="14100"/>
        <pc:sldMkLst>
          <pc:docMk/>
          <pc:sldMk cId="715079880" sldId="468"/>
        </pc:sldMkLst>
        <pc:spChg chg="mod">
          <ac:chgData name="Mahitha Borra" userId="fe8f6700-4733-4cfa-8fc4-100757a70552" providerId="ADAL" clId="{FA42B5C1-6C4A-4A4D-A206-F79AD253D82C}" dt="2025-04-28T01:00:10.466" v="646" actId="14100"/>
          <ac:spMkLst>
            <pc:docMk/>
            <pc:sldMk cId="715079880" sldId="468"/>
            <ac:spMk id="3" creationId="{05B10497-5055-582B-EA3D-75D95E617B3E}"/>
          </ac:spMkLst>
        </pc:spChg>
      </pc:sldChg>
      <pc:sldMasterChg chg="delSldLayout">
        <pc:chgData name="Mahitha Borra" userId="fe8f6700-4733-4cfa-8fc4-100757a70552" providerId="ADAL" clId="{FA42B5C1-6C4A-4A4D-A206-F79AD253D82C}" dt="2025-04-27T23:39:57.130" v="277" actId="2696"/>
        <pc:sldMasterMkLst>
          <pc:docMk/>
          <pc:sldMasterMk cId="982772067" sldId="2147483661"/>
        </pc:sldMasterMkLst>
        <pc:sldLayoutChg chg="del">
          <pc:chgData name="Mahitha Borra" userId="fe8f6700-4733-4cfa-8fc4-100757a70552" providerId="ADAL" clId="{FA42B5C1-6C4A-4A4D-A206-F79AD253D82C}" dt="2025-04-27T23:39:57.130" v="277" actId="2696"/>
          <pc:sldLayoutMkLst>
            <pc:docMk/>
            <pc:sldMasterMk cId="982772067" sldId="2147483661"/>
            <pc:sldLayoutMk cId="2356687697" sldId="2147483674"/>
          </pc:sldLayoutMkLst>
        </pc:sldLayoutChg>
        <pc:sldLayoutChg chg="del">
          <pc:chgData name="Mahitha Borra" userId="fe8f6700-4733-4cfa-8fc4-100757a70552" providerId="ADAL" clId="{FA42B5C1-6C4A-4A4D-A206-F79AD253D82C}" dt="2025-04-27T23:37:45.514" v="249" actId="2696"/>
          <pc:sldLayoutMkLst>
            <pc:docMk/>
            <pc:sldMasterMk cId="982772067" sldId="2147483661"/>
            <pc:sldLayoutMk cId="3915439773" sldId="2147483674"/>
          </pc:sldLayoutMkLst>
        </pc:sldLayoutChg>
      </pc:sldMasterChg>
    </pc:docChg>
  </pc:docChgLst>
  <pc:docChgLst>
    <pc:chgData name="Ruudra Patel" userId="S::rpatel343@student.gsu.edu::c71c0789-337b-466e-b62d-794630b8519d" providerId="AD" clId="Web-{737A450F-D5E2-3ECA-56E0-18A066A658CA}"/>
    <pc:docChg chg="addSld delSld modSld">
      <pc:chgData name="Ruudra Patel" userId="S::rpatel343@student.gsu.edu::c71c0789-337b-466e-b62d-794630b8519d" providerId="AD" clId="Web-{737A450F-D5E2-3ECA-56E0-18A066A658CA}" dt="2025-04-28T00:38:49.192" v="1297" actId="20577"/>
      <pc:docMkLst>
        <pc:docMk/>
      </pc:docMkLst>
      <pc:sldChg chg="modSp">
        <pc:chgData name="Ruudra Patel" userId="S::rpatel343@student.gsu.edu::c71c0789-337b-466e-b62d-794630b8519d" providerId="AD" clId="Web-{737A450F-D5E2-3ECA-56E0-18A066A658CA}" dt="2025-04-27T20:06:12.466" v="57" actId="20577"/>
        <pc:sldMkLst>
          <pc:docMk/>
          <pc:sldMk cId="294740137" sldId="257"/>
        </pc:sldMkLst>
        <pc:spChg chg="mod">
          <ac:chgData name="Ruudra Patel" userId="S::rpatel343@student.gsu.edu::c71c0789-337b-466e-b62d-794630b8519d" providerId="AD" clId="Web-{737A450F-D5E2-3ECA-56E0-18A066A658CA}" dt="2025-04-27T20:06:12.466" v="57" actId="20577"/>
          <ac:spMkLst>
            <pc:docMk/>
            <pc:sldMk cId="294740137" sldId="257"/>
            <ac:spMk id="2" creationId="{00000000-0000-0000-0000-000000000000}"/>
          </ac:spMkLst>
        </pc:spChg>
      </pc:sldChg>
      <pc:sldChg chg="modSp">
        <pc:chgData name="Ruudra Patel" userId="S::rpatel343@student.gsu.edu::c71c0789-337b-466e-b62d-794630b8519d" providerId="AD" clId="Web-{737A450F-D5E2-3ECA-56E0-18A066A658CA}" dt="2025-04-27T20:12:41.479" v="89" actId="20577"/>
        <pc:sldMkLst>
          <pc:docMk/>
          <pc:sldMk cId="2517968878" sldId="349"/>
        </pc:sldMkLst>
        <pc:spChg chg="mod">
          <ac:chgData name="Ruudra Patel" userId="S::rpatel343@student.gsu.edu::c71c0789-337b-466e-b62d-794630b8519d" providerId="AD" clId="Web-{737A450F-D5E2-3ECA-56E0-18A066A658CA}" dt="2025-04-27T20:12:41.479" v="89" actId="20577"/>
          <ac:spMkLst>
            <pc:docMk/>
            <pc:sldMk cId="2517968878" sldId="349"/>
            <ac:spMk id="4" creationId="{EEA6C60F-ECF0-7E49-7C64-8E4C2E10FF26}"/>
          </ac:spMkLst>
        </pc:spChg>
      </pc:sldChg>
      <pc:sldChg chg="delSp modSp del">
        <pc:chgData name="Ruudra Patel" userId="S::rpatel343@student.gsu.edu::c71c0789-337b-466e-b62d-794630b8519d" providerId="AD" clId="Web-{737A450F-D5E2-3ECA-56E0-18A066A658CA}" dt="2025-04-28T00:35:45.485" v="1272"/>
        <pc:sldMkLst>
          <pc:docMk/>
          <pc:sldMk cId="1280116343" sldId="425"/>
        </pc:sldMkLst>
        <pc:picChg chg="mod">
          <ac:chgData name="Ruudra Patel" userId="S::rpatel343@student.gsu.edu::c71c0789-337b-466e-b62d-794630b8519d" providerId="AD" clId="Web-{737A450F-D5E2-3ECA-56E0-18A066A658CA}" dt="2025-04-27T21:03:46.688" v="160" actId="1076"/>
          <ac:picMkLst>
            <pc:docMk/>
            <pc:sldMk cId="1280116343" sldId="425"/>
            <ac:picMk id="5" creationId="{24B39FAB-2654-0CB6-6244-1A104E75C0B3}"/>
          </ac:picMkLst>
        </pc:picChg>
        <pc:picChg chg="del">
          <ac:chgData name="Ruudra Patel" userId="S::rpatel343@student.gsu.edu::c71c0789-337b-466e-b62d-794630b8519d" providerId="AD" clId="Web-{737A450F-D5E2-3ECA-56E0-18A066A658CA}" dt="2025-04-27T21:03:41.875" v="158"/>
          <ac:picMkLst>
            <pc:docMk/>
            <pc:sldMk cId="1280116343" sldId="425"/>
            <ac:picMk id="6" creationId="{CFF4786B-DBE1-0F55-A4BA-13B8E38D78AD}"/>
          </ac:picMkLst>
        </pc:picChg>
        <pc:picChg chg="del">
          <ac:chgData name="Ruudra Patel" userId="S::rpatel343@student.gsu.edu::c71c0789-337b-466e-b62d-794630b8519d" providerId="AD" clId="Web-{737A450F-D5E2-3ECA-56E0-18A066A658CA}" dt="2025-04-27T21:03:49.844" v="163"/>
          <ac:picMkLst>
            <pc:docMk/>
            <pc:sldMk cId="1280116343" sldId="425"/>
            <ac:picMk id="8" creationId="{862366CF-08F0-4B91-0612-F5EC7DBBBD1F}"/>
          </ac:picMkLst>
        </pc:picChg>
        <pc:picChg chg="del">
          <ac:chgData name="Ruudra Patel" userId="S::rpatel343@student.gsu.edu::c71c0789-337b-466e-b62d-794630b8519d" providerId="AD" clId="Web-{737A450F-D5E2-3ECA-56E0-18A066A658CA}" dt="2025-04-27T21:03:45.094" v="159"/>
          <ac:picMkLst>
            <pc:docMk/>
            <pc:sldMk cId="1280116343" sldId="425"/>
            <ac:picMk id="9" creationId="{04AAF931-D273-F078-6613-A1458E283F78}"/>
          </ac:picMkLst>
        </pc:picChg>
        <pc:picChg chg="del">
          <ac:chgData name="Ruudra Patel" userId="S::rpatel343@student.gsu.edu::c71c0789-337b-466e-b62d-794630b8519d" providerId="AD" clId="Web-{737A450F-D5E2-3ECA-56E0-18A066A658CA}" dt="2025-04-27T21:03:47.375" v="161"/>
          <ac:picMkLst>
            <pc:docMk/>
            <pc:sldMk cId="1280116343" sldId="425"/>
            <ac:picMk id="12" creationId="{A447D5DE-D030-9CAD-0FD3-C1E6988EDAC2}"/>
          </ac:picMkLst>
        </pc:picChg>
        <pc:picChg chg="mod">
          <ac:chgData name="Ruudra Patel" userId="S::rpatel343@student.gsu.edu::c71c0789-337b-466e-b62d-794630b8519d" providerId="AD" clId="Web-{737A450F-D5E2-3ECA-56E0-18A066A658CA}" dt="2025-04-27T21:03:48.735" v="162" actId="1076"/>
          <ac:picMkLst>
            <pc:docMk/>
            <pc:sldMk cId="1280116343" sldId="425"/>
            <ac:picMk id="1036" creationId="{EF8DECB7-1BFA-19DD-B04F-DDAE04D7A51D}"/>
          </ac:picMkLst>
        </pc:picChg>
      </pc:sldChg>
      <pc:sldChg chg="modSp">
        <pc:chgData name="Ruudra Patel" userId="S::rpatel343@student.gsu.edu::c71c0789-337b-466e-b62d-794630b8519d" providerId="AD" clId="Web-{737A450F-D5E2-3ECA-56E0-18A066A658CA}" dt="2025-04-27T20:07:15.655" v="63" actId="20577"/>
        <pc:sldMkLst>
          <pc:docMk/>
          <pc:sldMk cId="3431520961" sldId="429"/>
        </pc:sldMkLst>
        <pc:spChg chg="mod">
          <ac:chgData name="Ruudra Patel" userId="S::rpatel343@student.gsu.edu::c71c0789-337b-466e-b62d-794630b8519d" providerId="AD" clId="Web-{737A450F-D5E2-3ECA-56E0-18A066A658CA}" dt="2025-04-27T20:07:15.655" v="63" actId="20577"/>
          <ac:spMkLst>
            <pc:docMk/>
            <pc:sldMk cId="3431520961" sldId="429"/>
            <ac:spMk id="4" creationId="{24C474F4-9CBF-68C3-E004-59F7CADAD8C2}"/>
          </ac:spMkLst>
        </pc:spChg>
      </pc:sldChg>
      <pc:sldChg chg="addSp delSp modSp">
        <pc:chgData name="Ruudra Patel" userId="S::rpatel343@student.gsu.edu::c71c0789-337b-466e-b62d-794630b8519d" providerId="AD" clId="Web-{737A450F-D5E2-3ECA-56E0-18A066A658CA}" dt="2025-04-27T20:21:37.668" v="106"/>
        <pc:sldMkLst>
          <pc:docMk/>
          <pc:sldMk cId="2481427854" sldId="431"/>
        </pc:sldMkLst>
        <pc:spChg chg="mod">
          <ac:chgData name="Ruudra Patel" userId="S::rpatel343@student.gsu.edu::c71c0789-337b-466e-b62d-794630b8519d" providerId="AD" clId="Web-{737A450F-D5E2-3ECA-56E0-18A066A658CA}" dt="2025-04-27T20:07:20.249" v="70" actId="20577"/>
          <ac:spMkLst>
            <pc:docMk/>
            <pc:sldMk cId="2481427854" sldId="431"/>
            <ac:spMk id="2" creationId="{180B0690-D99F-F1B6-3A05-80FCA8677B2B}"/>
          </ac:spMkLst>
        </pc:spChg>
        <pc:spChg chg="del mod">
          <ac:chgData name="Ruudra Patel" userId="S::rpatel343@student.gsu.edu::c71c0789-337b-466e-b62d-794630b8519d" providerId="AD" clId="Web-{737A450F-D5E2-3ECA-56E0-18A066A658CA}" dt="2025-04-27T20:21:37.668" v="106"/>
          <ac:spMkLst>
            <pc:docMk/>
            <pc:sldMk cId="2481427854" sldId="431"/>
            <ac:spMk id="3" creationId="{88E4F759-B49C-838B-51C8-4DB784DA8449}"/>
          </ac:spMkLst>
        </pc:spChg>
        <pc:spChg chg="add mod">
          <ac:chgData name="Ruudra Patel" userId="S::rpatel343@student.gsu.edu::c71c0789-337b-466e-b62d-794630b8519d" providerId="AD" clId="Web-{737A450F-D5E2-3ECA-56E0-18A066A658CA}" dt="2025-04-27T20:21:37.668" v="106"/>
          <ac:spMkLst>
            <pc:docMk/>
            <pc:sldMk cId="2481427854" sldId="431"/>
            <ac:spMk id="6" creationId="{2097DD78-8D90-276A-0C3A-AB0B76896BB8}"/>
          </ac:spMkLst>
        </pc:spChg>
        <pc:picChg chg="del">
          <ac:chgData name="Ruudra Patel" userId="S::rpatel343@student.gsu.edu::c71c0789-337b-466e-b62d-794630b8519d" providerId="AD" clId="Web-{737A450F-D5E2-3ECA-56E0-18A066A658CA}" dt="2025-04-27T20:21:34.309" v="103"/>
          <ac:picMkLst>
            <pc:docMk/>
            <pc:sldMk cId="2481427854" sldId="431"/>
            <ac:picMk id="4" creationId="{63F5E815-1ECA-B5A5-1A3F-6839338CCD62}"/>
          </ac:picMkLst>
        </pc:picChg>
      </pc:sldChg>
      <pc:sldChg chg="del">
        <pc:chgData name="Ruudra Patel" userId="S::rpatel343@student.gsu.edu::c71c0789-337b-466e-b62d-794630b8519d" providerId="AD" clId="Web-{737A450F-D5E2-3ECA-56E0-18A066A658CA}" dt="2025-04-27T20:23:05.499" v="157"/>
        <pc:sldMkLst>
          <pc:docMk/>
          <pc:sldMk cId="4273773367" sldId="440"/>
        </pc:sldMkLst>
      </pc:sldChg>
      <pc:sldChg chg="addSp delSp modSp del">
        <pc:chgData name="Ruudra Patel" userId="S::rpatel343@student.gsu.edu::c71c0789-337b-466e-b62d-794630b8519d" providerId="AD" clId="Web-{737A450F-D5E2-3ECA-56E0-18A066A658CA}" dt="2025-04-27T23:36:40.191" v="213"/>
        <pc:sldMkLst>
          <pc:docMk/>
          <pc:sldMk cId="1431786172" sldId="441"/>
        </pc:sldMkLst>
        <pc:spChg chg="del">
          <ac:chgData name="Ruudra Patel" userId="S::rpatel343@student.gsu.edu::c71c0789-337b-466e-b62d-794630b8519d" providerId="AD" clId="Web-{737A450F-D5E2-3ECA-56E0-18A066A658CA}" dt="2025-04-27T20:21:50.528" v="115"/>
          <ac:spMkLst>
            <pc:docMk/>
            <pc:sldMk cId="1431786172" sldId="441"/>
            <ac:spMk id="2" creationId="{A891D8EE-1A76-E751-78CB-10FE40D76314}"/>
          </ac:spMkLst>
        </pc:spChg>
        <pc:spChg chg="del">
          <ac:chgData name="Ruudra Patel" userId="S::rpatel343@student.gsu.edu::c71c0789-337b-466e-b62d-794630b8519d" providerId="AD" clId="Web-{737A450F-D5E2-3ECA-56E0-18A066A658CA}" dt="2025-04-27T20:21:43.371" v="109"/>
          <ac:spMkLst>
            <pc:docMk/>
            <pc:sldMk cId="1431786172" sldId="441"/>
            <ac:spMk id="3" creationId="{8A74F733-63EF-AE8C-26FE-027574C5B781}"/>
          </ac:spMkLst>
        </pc:spChg>
        <pc:spChg chg="add del mod">
          <ac:chgData name="Ruudra Patel" userId="S::rpatel343@student.gsu.edu::c71c0789-337b-466e-b62d-794630b8519d" providerId="AD" clId="Web-{737A450F-D5E2-3ECA-56E0-18A066A658CA}" dt="2025-04-27T23:21:09.717" v="171"/>
          <ac:spMkLst>
            <pc:docMk/>
            <pc:sldMk cId="1431786172" sldId="441"/>
            <ac:spMk id="5" creationId="{12470790-59CE-9EB4-3AB0-E3FFCF0ABD53}"/>
          </ac:spMkLst>
        </pc:spChg>
        <pc:spChg chg="del mod">
          <ac:chgData name="Ruudra Patel" userId="S::rpatel343@student.gsu.edu::c71c0789-337b-466e-b62d-794630b8519d" providerId="AD" clId="Web-{737A450F-D5E2-3ECA-56E0-18A066A658CA}" dt="2025-04-27T20:21:47.700" v="114"/>
          <ac:spMkLst>
            <pc:docMk/>
            <pc:sldMk cId="1431786172" sldId="441"/>
            <ac:spMk id="11" creationId="{C5FBC50B-EC1C-87A2-9E55-2F87548DE169}"/>
          </ac:spMkLst>
        </pc:spChg>
        <pc:spChg chg="del">
          <ac:chgData name="Ruudra Patel" userId="S::rpatel343@student.gsu.edu::c71c0789-337b-466e-b62d-794630b8519d" providerId="AD" clId="Web-{737A450F-D5E2-3ECA-56E0-18A066A658CA}" dt="2025-04-27T20:21:43.371" v="108"/>
          <ac:spMkLst>
            <pc:docMk/>
            <pc:sldMk cId="1431786172" sldId="441"/>
            <ac:spMk id="12" creationId="{45E33C06-A61C-ED9B-E336-DB5BD787DD8A}"/>
          </ac:spMkLst>
        </pc:spChg>
        <pc:picChg chg="add del mod modCrop">
          <ac:chgData name="Ruudra Patel" userId="S::rpatel343@student.gsu.edu::c71c0789-337b-466e-b62d-794630b8519d" providerId="AD" clId="Web-{737A450F-D5E2-3ECA-56E0-18A066A658CA}" dt="2025-04-27T23:22:37.485" v="186"/>
          <ac:picMkLst>
            <pc:docMk/>
            <pc:sldMk cId="1431786172" sldId="441"/>
            <ac:picMk id="2" creationId="{22E199F0-FF51-907C-E51A-B7287078820A}"/>
          </ac:picMkLst>
        </pc:picChg>
        <pc:picChg chg="add del mod">
          <ac:chgData name="Ruudra Patel" userId="S::rpatel343@student.gsu.edu::c71c0789-337b-466e-b62d-794630b8519d" providerId="AD" clId="Web-{737A450F-D5E2-3ECA-56E0-18A066A658CA}" dt="2025-04-27T23:22:38.922" v="189"/>
          <ac:picMkLst>
            <pc:docMk/>
            <pc:sldMk cId="1431786172" sldId="441"/>
            <ac:picMk id="3" creationId="{1943B8ED-95D3-7CE7-D931-F809C4F07C7F}"/>
          </ac:picMkLst>
        </pc:picChg>
        <pc:picChg chg="add del mod">
          <ac:chgData name="Ruudra Patel" userId="S::rpatel343@student.gsu.edu::c71c0789-337b-466e-b62d-794630b8519d" providerId="AD" clId="Web-{737A450F-D5E2-3ECA-56E0-18A066A658CA}" dt="2025-04-27T23:22:38.922" v="188"/>
          <ac:picMkLst>
            <pc:docMk/>
            <pc:sldMk cId="1431786172" sldId="441"/>
            <ac:picMk id="4" creationId="{AEAED34D-B93D-4EA8-AED2-83BBF984B7E3}"/>
          </ac:picMkLst>
        </pc:picChg>
        <pc:picChg chg="add del mod">
          <ac:chgData name="Ruudra Patel" userId="S::rpatel343@student.gsu.edu::c71c0789-337b-466e-b62d-794630b8519d" providerId="AD" clId="Web-{737A450F-D5E2-3ECA-56E0-18A066A658CA}" dt="2025-04-27T23:22:38.922" v="187"/>
          <ac:picMkLst>
            <pc:docMk/>
            <pc:sldMk cId="1431786172" sldId="441"/>
            <ac:picMk id="6" creationId="{890C348E-401B-5209-6F00-5705F75C11AB}"/>
          </ac:picMkLst>
        </pc:picChg>
        <pc:picChg chg="del">
          <ac:chgData name="Ruudra Patel" userId="S::rpatel343@student.gsu.edu::c71c0789-337b-466e-b62d-794630b8519d" providerId="AD" clId="Web-{737A450F-D5E2-3ECA-56E0-18A066A658CA}" dt="2025-04-27T20:21:43.371" v="111"/>
          <ac:picMkLst>
            <pc:docMk/>
            <pc:sldMk cId="1431786172" sldId="441"/>
            <ac:picMk id="7" creationId="{9FD8A2C3-5B85-7227-B861-1C9A3433DC72}"/>
          </ac:picMkLst>
        </pc:picChg>
        <pc:picChg chg="del">
          <ac:chgData name="Ruudra Patel" userId="S::rpatel343@student.gsu.edu::c71c0789-337b-466e-b62d-794630b8519d" providerId="AD" clId="Web-{737A450F-D5E2-3ECA-56E0-18A066A658CA}" dt="2025-04-27T20:21:43.371" v="110"/>
          <ac:picMkLst>
            <pc:docMk/>
            <pc:sldMk cId="1431786172" sldId="441"/>
            <ac:picMk id="8" creationId="{783A9E08-B5B4-CB7A-715D-ACAD875EAB92}"/>
          </ac:picMkLst>
        </pc:picChg>
        <pc:picChg chg="del">
          <ac:chgData name="Ruudra Patel" userId="S::rpatel343@student.gsu.edu::c71c0789-337b-466e-b62d-794630b8519d" providerId="AD" clId="Web-{737A450F-D5E2-3ECA-56E0-18A066A658CA}" dt="2025-04-27T20:21:41.793" v="107"/>
          <ac:picMkLst>
            <pc:docMk/>
            <pc:sldMk cId="1431786172" sldId="441"/>
            <ac:picMk id="9" creationId="{8CF6BA8E-ECB9-A58D-6F20-CF73198B6AB0}"/>
          </ac:picMkLst>
        </pc:picChg>
      </pc:sldChg>
      <pc:sldChg chg="addSp delSp modSp">
        <pc:chgData name="Ruudra Patel" userId="S::rpatel343@student.gsu.edu::c71c0789-337b-466e-b62d-794630b8519d" providerId="AD" clId="Web-{737A450F-D5E2-3ECA-56E0-18A066A658CA}" dt="2025-04-27T20:21:58.841" v="120"/>
        <pc:sldMkLst>
          <pc:docMk/>
          <pc:sldMk cId="1428747826" sldId="442"/>
        </pc:sldMkLst>
        <pc:spChg chg="del">
          <ac:chgData name="Ruudra Patel" userId="S::rpatel343@student.gsu.edu::c71c0789-337b-466e-b62d-794630b8519d" providerId="AD" clId="Web-{737A450F-D5E2-3ECA-56E0-18A066A658CA}" dt="2025-04-27T20:21:58.841" v="120"/>
          <ac:spMkLst>
            <pc:docMk/>
            <pc:sldMk cId="1428747826" sldId="442"/>
            <ac:spMk id="2" creationId="{07E0C8ED-A0C7-4823-B95D-93C409881F36}"/>
          </ac:spMkLst>
        </pc:spChg>
        <pc:spChg chg="del">
          <ac:chgData name="Ruudra Patel" userId="S::rpatel343@student.gsu.edu::c71c0789-337b-466e-b62d-794630b8519d" providerId="AD" clId="Web-{737A450F-D5E2-3ECA-56E0-18A066A658CA}" dt="2025-04-27T20:21:56.669" v="116"/>
          <ac:spMkLst>
            <pc:docMk/>
            <pc:sldMk cId="1428747826" sldId="442"/>
            <ac:spMk id="6" creationId="{DDECF57D-A405-C3CE-B66A-54CDC4A68CB2}"/>
          </ac:spMkLst>
        </pc:spChg>
        <pc:spChg chg="add mod">
          <ac:chgData name="Ruudra Patel" userId="S::rpatel343@student.gsu.edu::c71c0789-337b-466e-b62d-794630b8519d" providerId="AD" clId="Web-{737A450F-D5E2-3ECA-56E0-18A066A658CA}" dt="2025-04-27T20:21:56.747" v="119"/>
          <ac:spMkLst>
            <pc:docMk/>
            <pc:sldMk cId="1428747826" sldId="442"/>
            <ac:spMk id="7" creationId="{136A320E-D76A-1EE9-E2E3-BED9FC7883D6}"/>
          </ac:spMkLst>
        </pc:spChg>
        <pc:spChg chg="add mod">
          <ac:chgData name="Ruudra Patel" userId="S::rpatel343@student.gsu.edu::c71c0789-337b-466e-b62d-794630b8519d" providerId="AD" clId="Web-{737A450F-D5E2-3ECA-56E0-18A066A658CA}" dt="2025-04-27T20:21:58.841" v="120"/>
          <ac:spMkLst>
            <pc:docMk/>
            <pc:sldMk cId="1428747826" sldId="442"/>
            <ac:spMk id="9" creationId="{4EE3A195-C5B7-E5E5-8D8E-93D017002EBB}"/>
          </ac:spMkLst>
        </pc:spChg>
        <pc:spChg chg="del">
          <ac:chgData name="Ruudra Patel" userId="S::rpatel343@student.gsu.edu::c71c0789-337b-466e-b62d-794630b8519d" providerId="AD" clId="Web-{737A450F-D5E2-3ECA-56E0-18A066A658CA}" dt="2025-04-27T20:21:56.747" v="119"/>
          <ac:spMkLst>
            <pc:docMk/>
            <pc:sldMk cId="1428747826" sldId="442"/>
            <ac:spMk id="2060" creationId="{CCB07283-3CF2-9897-4836-A90D7E060CD0}"/>
          </ac:spMkLst>
        </pc:spChg>
        <pc:picChg chg="del">
          <ac:chgData name="Ruudra Patel" userId="S::rpatel343@student.gsu.edu::c71c0789-337b-466e-b62d-794630b8519d" providerId="AD" clId="Web-{737A450F-D5E2-3ECA-56E0-18A066A658CA}" dt="2025-04-27T20:21:56.669" v="118"/>
          <ac:picMkLst>
            <pc:docMk/>
            <pc:sldMk cId="1428747826" sldId="442"/>
            <ac:picMk id="3" creationId="{4A7D787F-B00C-7486-45CF-D46C60B123DF}"/>
          </ac:picMkLst>
        </pc:picChg>
        <pc:picChg chg="del">
          <ac:chgData name="Ruudra Patel" userId="S::rpatel343@student.gsu.edu::c71c0789-337b-466e-b62d-794630b8519d" providerId="AD" clId="Web-{737A450F-D5E2-3ECA-56E0-18A066A658CA}" dt="2025-04-27T20:21:56.669" v="117"/>
          <ac:picMkLst>
            <pc:docMk/>
            <pc:sldMk cId="1428747826" sldId="442"/>
            <ac:picMk id="4" creationId="{A6167615-07A6-89D4-6BC0-673CEBD33280}"/>
          </ac:picMkLst>
        </pc:picChg>
      </pc:sldChg>
      <pc:sldChg chg="del">
        <pc:chgData name="Ruudra Patel" userId="S::rpatel343@student.gsu.edu::c71c0789-337b-466e-b62d-794630b8519d" providerId="AD" clId="Web-{737A450F-D5E2-3ECA-56E0-18A066A658CA}" dt="2025-04-27T20:22:00.122" v="121"/>
        <pc:sldMkLst>
          <pc:docMk/>
          <pc:sldMk cId="2459048617" sldId="443"/>
        </pc:sldMkLst>
      </pc:sldChg>
      <pc:sldChg chg="del">
        <pc:chgData name="Ruudra Patel" userId="S::rpatel343@student.gsu.edu::c71c0789-337b-466e-b62d-794630b8519d" providerId="AD" clId="Web-{737A450F-D5E2-3ECA-56E0-18A066A658CA}" dt="2025-04-27T20:22:01.372" v="122"/>
        <pc:sldMkLst>
          <pc:docMk/>
          <pc:sldMk cId="2592702983" sldId="444"/>
        </pc:sldMkLst>
      </pc:sldChg>
      <pc:sldChg chg="del">
        <pc:chgData name="Ruudra Patel" userId="S::rpatel343@student.gsu.edu::c71c0789-337b-466e-b62d-794630b8519d" providerId="AD" clId="Web-{737A450F-D5E2-3ECA-56E0-18A066A658CA}" dt="2025-04-27T20:22:37.389" v="151"/>
        <pc:sldMkLst>
          <pc:docMk/>
          <pc:sldMk cId="1934735738" sldId="445"/>
        </pc:sldMkLst>
      </pc:sldChg>
      <pc:sldChg chg="modSp">
        <pc:chgData name="Ruudra Patel" userId="S::rpatel343@student.gsu.edu::c71c0789-337b-466e-b62d-794630b8519d" providerId="AD" clId="Web-{737A450F-D5E2-3ECA-56E0-18A066A658CA}" dt="2025-04-27T20:12:53.026" v="102" actId="20577"/>
        <pc:sldMkLst>
          <pc:docMk/>
          <pc:sldMk cId="2287326753" sldId="446"/>
        </pc:sldMkLst>
        <pc:spChg chg="mod">
          <ac:chgData name="Ruudra Patel" userId="S::rpatel343@student.gsu.edu::c71c0789-337b-466e-b62d-794630b8519d" providerId="AD" clId="Web-{737A450F-D5E2-3ECA-56E0-18A066A658CA}" dt="2025-04-27T20:12:53.026" v="102" actId="20577"/>
          <ac:spMkLst>
            <pc:docMk/>
            <pc:sldMk cId="2287326753" sldId="446"/>
            <ac:spMk id="4" creationId="{43458AB4-4687-4806-320B-253A3BD7A6A6}"/>
          </ac:spMkLst>
        </pc:spChg>
      </pc:sldChg>
      <pc:sldChg chg="modSp">
        <pc:chgData name="Ruudra Patel" userId="S::rpatel343@student.gsu.edu::c71c0789-337b-466e-b62d-794630b8519d" providerId="AD" clId="Web-{737A450F-D5E2-3ECA-56E0-18A066A658CA}" dt="2025-04-27T20:22:32.436" v="150" actId="1076"/>
        <pc:sldMkLst>
          <pc:docMk/>
          <pc:sldMk cId="885609160" sldId="447"/>
        </pc:sldMkLst>
        <pc:spChg chg="mod">
          <ac:chgData name="Ruudra Patel" userId="S::rpatel343@student.gsu.edu::c71c0789-337b-466e-b62d-794630b8519d" providerId="AD" clId="Web-{737A450F-D5E2-3ECA-56E0-18A066A658CA}" dt="2025-04-27T20:22:32.436" v="150" actId="1076"/>
          <ac:spMkLst>
            <pc:docMk/>
            <pc:sldMk cId="885609160" sldId="447"/>
            <ac:spMk id="4" creationId="{3FE21423-A29F-7C70-058F-3C3B4AB9753B}"/>
          </ac:spMkLst>
        </pc:spChg>
      </pc:sldChg>
      <pc:sldChg chg="new del">
        <pc:chgData name="Ruudra Patel" userId="S::rpatel343@student.gsu.edu::c71c0789-337b-466e-b62d-794630b8519d" providerId="AD" clId="Web-{737A450F-D5E2-3ECA-56E0-18A066A658CA}" dt="2025-04-27T20:22:59.780" v="156"/>
        <pc:sldMkLst>
          <pc:docMk/>
          <pc:sldMk cId="1975069792" sldId="448"/>
        </pc:sldMkLst>
      </pc:sldChg>
      <pc:sldChg chg="del">
        <pc:chgData name="Ruudra Patel" userId="S::rpatel343@student.gsu.edu::c71c0789-337b-466e-b62d-794630b8519d" providerId="AD" clId="Web-{737A450F-D5E2-3ECA-56E0-18A066A658CA}" dt="2025-04-27T20:22:38.405" v="152"/>
        <pc:sldMkLst>
          <pc:docMk/>
          <pc:sldMk cId="2027264068" sldId="448"/>
        </pc:sldMkLst>
      </pc:sldChg>
      <pc:sldChg chg="modSp new del mod modClrScheme chgLayout">
        <pc:chgData name="Ruudra Patel" userId="S::rpatel343@student.gsu.edu::c71c0789-337b-466e-b62d-794630b8519d" providerId="AD" clId="Web-{737A450F-D5E2-3ECA-56E0-18A066A658CA}" dt="2025-04-28T00:35:40.485" v="1270"/>
        <pc:sldMkLst>
          <pc:docMk/>
          <pc:sldMk cId="3358156425" sldId="449"/>
        </pc:sldMkLst>
        <pc:spChg chg="mod ord">
          <ac:chgData name="Ruudra Patel" userId="S::rpatel343@student.gsu.edu::c71c0789-337b-466e-b62d-794630b8519d" providerId="AD" clId="Web-{737A450F-D5E2-3ECA-56E0-18A066A658CA}" dt="2025-04-27T20:22:55.171" v="155"/>
          <ac:spMkLst>
            <pc:docMk/>
            <pc:sldMk cId="3358156425" sldId="449"/>
            <ac:spMk id="2" creationId="{88C3306B-D9F6-6C90-52E2-CDD2D6AD07FC}"/>
          </ac:spMkLst>
        </pc:spChg>
        <pc:spChg chg="mod ord">
          <ac:chgData name="Ruudra Patel" userId="S::rpatel343@student.gsu.edu::c71c0789-337b-466e-b62d-794630b8519d" providerId="AD" clId="Web-{737A450F-D5E2-3ECA-56E0-18A066A658CA}" dt="2025-04-27T20:22:55.171" v="155"/>
          <ac:spMkLst>
            <pc:docMk/>
            <pc:sldMk cId="3358156425" sldId="449"/>
            <ac:spMk id="3" creationId="{97F8685F-83B4-01D1-8CAD-F64496D53B4B}"/>
          </ac:spMkLst>
        </pc:spChg>
      </pc:sldChg>
      <pc:sldChg chg="del">
        <pc:chgData name="Ruudra Patel" userId="S::rpatel343@student.gsu.edu::c71c0789-337b-466e-b62d-794630b8519d" providerId="AD" clId="Web-{737A450F-D5E2-3ECA-56E0-18A066A658CA}" dt="2025-04-28T00:08:50.560" v="409"/>
        <pc:sldMkLst>
          <pc:docMk/>
          <pc:sldMk cId="3989927872" sldId="450"/>
        </pc:sldMkLst>
      </pc:sldChg>
      <pc:sldChg chg="modSp add replId">
        <pc:chgData name="Ruudra Patel" userId="S::rpatel343@student.gsu.edu::c71c0789-337b-466e-b62d-794630b8519d" providerId="AD" clId="Web-{737A450F-D5E2-3ECA-56E0-18A066A658CA}" dt="2025-04-28T00:24:20.721" v="1060" actId="1076"/>
        <pc:sldMkLst>
          <pc:docMk/>
          <pc:sldMk cId="2159208060" sldId="453"/>
        </pc:sldMkLst>
        <pc:spChg chg="mod">
          <ac:chgData name="Ruudra Patel" userId="S::rpatel343@student.gsu.edu::c71c0789-337b-466e-b62d-794630b8519d" providerId="AD" clId="Web-{737A450F-D5E2-3ECA-56E0-18A066A658CA}" dt="2025-04-28T00:08:46.248" v="408" actId="20577"/>
          <ac:spMkLst>
            <pc:docMk/>
            <pc:sldMk cId="2159208060" sldId="453"/>
            <ac:spMk id="3" creationId="{76006AA2-5312-C9D2-CC75-DCB93F908575}"/>
          </ac:spMkLst>
        </pc:spChg>
        <pc:picChg chg="mod">
          <ac:chgData name="Ruudra Patel" userId="S::rpatel343@student.gsu.edu::c71c0789-337b-466e-b62d-794630b8519d" providerId="AD" clId="Web-{737A450F-D5E2-3ECA-56E0-18A066A658CA}" dt="2025-04-28T00:24:18.392" v="1059" actId="1076"/>
          <ac:picMkLst>
            <pc:docMk/>
            <pc:sldMk cId="2159208060" sldId="453"/>
            <ac:picMk id="5" creationId="{13FF24FA-94E1-864A-5619-3404619D6463}"/>
          </ac:picMkLst>
        </pc:picChg>
        <pc:picChg chg="mod">
          <ac:chgData name="Ruudra Patel" userId="S::rpatel343@student.gsu.edu::c71c0789-337b-466e-b62d-794630b8519d" providerId="AD" clId="Web-{737A450F-D5E2-3ECA-56E0-18A066A658CA}" dt="2025-04-28T00:24:15.939" v="1055" actId="1076"/>
          <ac:picMkLst>
            <pc:docMk/>
            <pc:sldMk cId="2159208060" sldId="453"/>
            <ac:picMk id="6" creationId="{094830F7-7506-8F18-06E8-780ED0DC36A4}"/>
          </ac:picMkLst>
        </pc:picChg>
        <pc:picChg chg="mod">
          <ac:chgData name="Ruudra Patel" userId="S::rpatel343@student.gsu.edu::c71c0789-337b-466e-b62d-794630b8519d" providerId="AD" clId="Web-{737A450F-D5E2-3ECA-56E0-18A066A658CA}" dt="2025-04-28T00:24:20.721" v="1060" actId="1076"/>
          <ac:picMkLst>
            <pc:docMk/>
            <pc:sldMk cId="2159208060" sldId="453"/>
            <ac:picMk id="7" creationId="{E8A1B156-04C0-F4DF-962F-F5EF7B0911C4}"/>
          </ac:picMkLst>
        </pc:picChg>
        <pc:picChg chg="mod">
          <ac:chgData name="Ruudra Patel" userId="S::rpatel343@student.gsu.edu::c71c0789-337b-466e-b62d-794630b8519d" providerId="AD" clId="Web-{737A450F-D5E2-3ECA-56E0-18A066A658CA}" dt="2025-04-28T00:24:15.986" v="1057" actId="1076"/>
          <ac:picMkLst>
            <pc:docMk/>
            <pc:sldMk cId="2159208060" sldId="453"/>
            <ac:picMk id="8" creationId="{FD38A773-2572-2D70-57BD-408EE23CD0A8}"/>
          </ac:picMkLst>
        </pc:picChg>
        <pc:picChg chg="mod">
          <ac:chgData name="Ruudra Patel" userId="S::rpatel343@student.gsu.edu::c71c0789-337b-466e-b62d-794630b8519d" providerId="AD" clId="Web-{737A450F-D5E2-3ECA-56E0-18A066A658CA}" dt="2025-04-28T00:24:16.017" v="1058" actId="1076"/>
          <ac:picMkLst>
            <pc:docMk/>
            <pc:sldMk cId="2159208060" sldId="453"/>
            <ac:picMk id="9" creationId="{C5F57338-64A9-13A8-EA5A-C7C86AC62884}"/>
          </ac:picMkLst>
        </pc:picChg>
      </pc:sldChg>
      <pc:sldChg chg="addSp delSp modSp new">
        <pc:chgData name="Ruudra Patel" userId="S::rpatel343@student.gsu.edu::c71c0789-337b-466e-b62d-794630b8519d" providerId="AD" clId="Web-{737A450F-D5E2-3ECA-56E0-18A066A658CA}" dt="2025-04-28T00:38:49.192" v="1297" actId="20577"/>
        <pc:sldMkLst>
          <pc:docMk/>
          <pc:sldMk cId="4246373545" sldId="454"/>
        </pc:sldMkLst>
        <pc:spChg chg="mod">
          <ac:chgData name="Ruudra Patel" userId="S::rpatel343@student.gsu.edu::c71c0789-337b-466e-b62d-794630b8519d" providerId="AD" clId="Web-{737A450F-D5E2-3ECA-56E0-18A066A658CA}" dt="2025-04-28T00:27:09.787" v="1115" actId="20577"/>
          <ac:spMkLst>
            <pc:docMk/>
            <pc:sldMk cId="4246373545" sldId="454"/>
            <ac:spMk id="2" creationId="{E5DB2B10-6DF0-47E7-163E-A7268F80ABFF}"/>
          </ac:spMkLst>
        </pc:spChg>
        <pc:spChg chg="mod">
          <ac:chgData name="Ruudra Patel" userId="S::rpatel343@student.gsu.edu::c71c0789-337b-466e-b62d-794630b8519d" providerId="AD" clId="Web-{737A450F-D5E2-3ECA-56E0-18A066A658CA}" dt="2025-04-28T00:07:48.403" v="387" actId="1076"/>
          <ac:spMkLst>
            <pc:docMk/>
            <pc:sldMk cId="4246373545" sldId="454"/>
            <ac:spMk id="3" creationId="{49AF5E7D-2BE8-3E2B-ACF0-9D31AFCBA0B4}"/>
          </ac:spMkLst>
        </pc:spChg>
        <pc:spChg chg="del">
          <ac:chgData name="Ruudra Patel" userId="S::rpatel343@student.gsu.edu::c71c0789-337b-466e-b62d-794630b8519d" providerId="AD" clId="Web-{737A450F-D5E2-3ECA-56E0-18A066A658CA}" dt="2025-04-27T23:59:27.314" v="368"/>
          <ac:spMkLst>
            <pc:docMk/>
            <pc:sldMk cId="4246373545" sldId="454"/>
            <ac:spMk id="4" creationId="{1A280030-9675-8C9E-6D83-C093D225EF8D}"/>
          </ac:spMkLst>
        </pc:spChg>
        <pc:spChg chg="add mod">
          <ac:chgData name="Ruudra Patel" userId="S::rpatel343@student.gsu.edu::c71c0789-337b-466e-b62d-794630b8519d" providerId="AD" clId="Web-{737A450F-D5E2-3ECA-56E0-18A066A658CA}" dt="2025-04-28T00:28:05.163" v="1121" actId="14100"/>
          <ac:spMkLst>
            <pc:docMk/>
            <pc:sldMk cId="4246373545" sldId="454"/>
            <ac:spMk id="6" creationId="{5E0DBF7E-2A5A-84CD-8CFF-81A817005714}"/>
          </ac:spMkLst>
        </pc:spChg>
        <pc:spChg chg="add mod">
          <ac:chgData name="Ruudra Patel" userId="S::rpatel343@student.gsu.edu::c71c0789-337b-466e-b62d-794630b8519d" providerId="AD" clId="Web-{737A450F-D5E2-3ECA-56E0-18A066A658CA}" dt="2025-04-28T00:28:24.351" v="1132" actId="1076"/>
          <ac:spMkLst>
            <pc:docMk/>
            <pc:sldMk cId="4246373545" sldId="454"/>
            <ac:spMk id="7" creationId="{EC17EEE8-1C05-F43D-1109-C32E90167E1B}"/>
          </ac:spMkLst>
        </pc:spChg>
        <pc:spChg chg="add mod">
          <ac:chgData name="Ruudra Patel" userId="S::rpatel343@student.gsu.edu::c71c0789-337b-466e-b62d-794630b8519d" providerId="AD" clId="Web-{737A450F-D5E2-3ECA-56E0-18A066A658CA}" dt="2025-04-28T00:30:27.994" v="1205" actId="1076"/>
          <ac:spMkLst>
            <pc:docMk/>
            <pc:sldMk cId="4246373545" sldId="454"/>
            <ac:spMk id="8" creationId="{9E043152-0384-F541-B03F-BDD098E6D15E}"/>
          </ac:spMkLst>
        </pc:spChg>
        <pc:spChg chg="add mod">
          <ac:chgData name="Ruudra Patel" userId="S::rpatel343@student.gsu.edu::c71c0789-337b-466e-b62d-794630b8519d" providerId="AD" clId="Web-{737A450F-D5E2-3ECA-56E0-18A066A658CA}" dt="2025-04-28T00:30:22.213" v="1204" actId="1076"/>
          <ac:spMkLst>
            <pc:docMk/>
            <pc:sldMk cId="4246373545" sldId="454"/>
            <ac:spMk id="9" creationId="{9A0A11E9-0E18-E26F-BCD9-E72D9C7A7D3A}"/>
          </ac:spMkLst>
        </pc:spChg>
        <pc:spChg chg="add mod">
          <ac:chgData name="Ruudra Patel" userId="S::rpatel343@student.gsu.edu::c71c0789-337b-466e-b62d-794630b8519d" providerId="AD" clId="Web-{737A450F-D5E2-3ECA-56E0-18A066A658CA}" dt="2025-04-28T00:30:30.744" v="1206" actId="1076"/>
          <ac:spMkLst>
            <pc:docMk/>
            <pc:sldMk cId="4246373545" sldId="454"/>
            <ac:spMk id="10" creationId="{09695F89-DA52-227F-8EC7-76EB78DC965C}"/>
          </ac:spMkLst>
        </pc:spChg>
        <pc:spChg chg="add del">
          <ac:chgData name="Ruudra Patel" userId="S::rpatel343@student.gsu.edu::c71c0789-337b-466e-b62d-794630b8519d" providerId="AD" clId="Web-{737A450F-D5E2-3ECA-56E0-18A066A658CA}" dt="2025-04-28T00:28:37.101" v="1135"/>
          <ac:spMkLst>
            <pc:docMk/>
            <pc:sldMk cId="4246373545" sldId="454"/>
            <ac:spMk id="11" creationId="{004F514B-1903-3B5E-E9CE-5B4FF84D48E8}"/>
          </ac:spMkLst>
        </pc:spChg>
        <pc:spChg chg="add mod">
          <ac:chgData name="Ruudra Patel" userId="S::rpatel343@student.gsu.edu::c71c0789-337b-466e-b62d-794630b8519d" providerId="AD" clId="Web-{737A450F-D5E2-3ECA-56E0-18A066A658CA}" dt="2025-04-28T00:30:16.978" v="1203" actId="14100"/>
          <ac:spMkLst>
            <pc:docMk/>
            <pc:sldMk cId="4246373545" sldId="454"/>
            <ac:spMk id="13" creationId="{405EF3F7-CDC3-3038-F49F-BC70823556B5}"/>
          </ac:spMkLst>
        </pc:spChg>
        <pc:spChg chg="add mod">
          <ac:chgData name="Ruudra Patel" userId="S::rpatel343@student.gsu.edu::c71c0789-337b-466e-b62d-794630b8519d" providerId="AD" clId="Web-{737A450F-D5E2-3ECA-56E0-18A066A658CA}" dt="2025-04-28T00:38:49.192" v="1297" actId="20577"/>
          <ac:spMkLst>
            <pc:docMk/>
            <pc:sldMk cId="4246373545" sldId="454"/>
            <ac:spMk id="14" creationId="{CA69D284-FEFB-DDFF-F306-05EF96BC4EA1}"/>
          </ac:spMkLst>
        </pc:spChg>
        <pc:spChg chg="add mod">
          <ac:chgData name="Ruudra Patel" userId="S::rpatel343@student.gsu.edu::c71c0789-337b-466e-b62d-794630b8519d" providerId="AD" clId="Web-{737A450F-D5E2-3ECA-56E0-18A066A658CA}" dt="2025-04-28T00:31:17.792" v="1211" actId="1076"/>
          <ac:spMkLst>
            <pc:docMk/>
            <pc:sldMk cId="4246373545" sldId="454"/>
            <ac:spMk id="15" creationId="{0807E251-B931-7ADF-8C94-803C1E4B1736}"/>
          </ac:spMkLst>
        </pc:spChg>
        <pc:spChg chg="add del">
          <ac:chgData name="Ruudra Patel" userId="S::rpatel343@student.gsu.edu::c71c0789-337b-466e-b62d-794630b8519d" providerId="AD" clId="Web-{737A450F-D5E2-3ECA-56E0-18A066A658CA}" dt="2025-04-28T00:31:41.917" v="1223"/>
          <ac:spMkLst>
            <pc:docMk/>
            <pc:sldMk cId="4246373545" sldId="454"/>
            <ac:spMk id="16" creationId="{0DFFEAD0-0D0E-3096-D587-CA887D39B11A}"/>
          </ac:spMkLst>
        </pc:spChg>
        <pc:spChg chg="add del">
          <ac:chgData name="Ruudra Patel" userId="S::rpatel343@student.gsu.edu::c71c0789-337b-466e-b62d-794630b8519d" providerId="AD" clId="Web-{737A450F-D5E2-3ECA-56E0-18A066A658CA}" dt="2025-04-28T00:31:41.917" v="1222"/>
          <ac:spMkLst>
            <pc:docMk/>
            <pc:sldMk cId="4246373545" sldId="454"/>
            <ac:spMk id="17" creationId="{8DE437A0-8455-A135-6E5E-585F7B24B2FD}"/>
          </ac:spMkLst>
        </pc:spChg>
        <pc:spChg chg="add del">
          <ac:chgData name="Ruudra Patel" userId="S::rpatel343@student.gsu.edu::c71c0789-337b-466e-b62d-794630b8519d" providerId="AD" clId="Web-{737A450F-D5E2-3ECA-56E0-18A066A658CA}" dt="2025-04-28T00:31:41.917" v="1221"/>
          <ac:spMkLst>
            <pc:docMk/>
            <pc:sldMk cId="4246373545" sldId="454"/>
            <ac:spMk id="18" creationId="{88B048C9-91F5-AA00-C42C-B94079343748}"/>
          </ac:spMkLst>
        </pc:spChg>
        <pc:spChg chg="add del">
          <ac:chgData name="Ruudra Patel" userId="S::rpatel343@student.gsu.edu::c71c0789-337b-466e-b62d-794630b8519d" providerId="AD" clId="Web-{737A450F-D5E2-3ECA-56E0-18A066A658CA}" dt="2025-04-28T00:31:41.917" v="1220"/>
          <ac:spMkLst>
            <pc:docMk/>
            <pc:sldMk cId="4246373545" sldId="454"/>
            <ac:spMk id="19" creationId="{AE524B80-243A-BE3F-BF1D-03307C7FB282}"/>
          </ac:spMkLst>
        </pc:spChg>
        <pc:spChg chg="add del">
          <ac:chgData name="Ruudra Patel" userId="S::rpatel343@student.gsu.edu::c71c0789-337b-466e-b62d-794630b8519d" providerId="AD" clId="Web-{737A450F-D5E2-3ECA-56E0-18A066A658CA}" dt="2025-04-28T00:31:41.917" v="1219"/>
          <ac:spMkLst>
            <pc:docMk/>
            <pc:sldMk cId="4246373545" sldId="454"/>
            <ac:spMk id="20" creationId="{6FF13DF1-B9F8-6384-3C96-D934F54E01AA}"/>
          </ac:spMkLst>
        </pc:spChg>
        <pc:spChg chg="add del">
          <ac:chgData name="Ruudra Patel" userId="S::rpatel343@student.gsu.edu::c71c0789-337b-466e-b62d-794630b8519d" providerId="AD" clId="Web-{737A450F-D5E2-3ECA-56E0-18A066A658CA}" dt="2025-04-28T00:31:41.917" v="1218"/>
          <ac:spMkLst>
            <pc:docMk/>
            <pc:sldMk cId="4246373545" sldId="454"/>
            <ac:spMk id="21" creationId="{FC29C83B-AD81-97CB-D40F-33BC0B8419AA}"/>
          </ac:spMkLst>
        </pc:spChg>
        <pc:spChg chg="add mod">
          <ac:chgData name="Ruudra Patel" userId="S::rpatel343@student.gsu.edu::c71c0789-337b-466e-b62d-794630b8519d" providerId="AD" clId="Web-{737A450F-D5E2-3ECA-56E0-18A066A658CA}" dt="2025-04-28T00:31:50.308" v="1230" actId="1076"/>
          <ac:spMkLst>
            <pc:docMk/>
            <pc:sldMk cId="4246373545" sldId="454"/>
            <ac:spMk id="22" creationId="{BB1FD4DD-05D5-6881-E323-5527D6575CAC}"/>
          </ac:spMkLst>
        </pc:spChg>
        <pc:spChg chg="add mod">
          <ac:chgData name="Ruudra Patel" userId="S::rpatel343@student.gsu.edu::c71c0789-337b-466e-b62d-794630b8519d" providerId="AD" clId="Web-{737A450F-D5E2-3ECA-56E0-18A066A658CA}" dt="2025-04-28T00:31:50.308" v="1231" actId="1076"/>
          <ac:spMkLst>
            <pc:docMk/>
            <pc:sldMk cId="4246373545" sldId="454"/>
            <ac:spMk id="23" creationId="{885991C9-179B-1E75-1DC0-CDD4B97D069C}"/>
          </ac:spMkLst>
        </pc:spChg>
        <pc:spChg chg="add mod">
          <ac:chgData name="Ruudra Patel" userId="S::rpatel343@student.gsu.edu::c71c0789-337b-466e-b62d-794630b8519d" providerId="AD" clId="Web-{737A450F-D5E2-3ECA-56E0-18A066A658CA}" dt="2025-04-28T00:31:50.324" v="1232" actId="1076"/>
          <ac:spMkLst>
            <pc:docMk/>
            <pc:sldMk cId="4246373545" sldId="454"/>
            <ac:spMk id="24" creationId="{F1408EEF-634E-BB40-2FF8-699D9E28C9D5}"/>
          </ac:spMkLst>
        </pc:spChg>
        <pc:spChg chg="add mod">
          <ac:chgData name="Ruudra Patel" userId="S::rpatel343@student.gsu.edu::c71c0789-337b-466e-b62d-794630b8519d" providerId="AD" clId="Web-{737A450F-D5E2-3ECA-56E0-18A066A658CA}" dt="2025-04-28T00:31:50.324" v="1233" actId="1076"/>
          <ac:spMkLst>
            <pc:docMk/>
            <pc:sldMk cId="4246373545" sldId="454"/>
            <ac:spMk id="25" creationId="{A506813D-91DA-3FA6-6586-4925CA124166}"/>
          </ac:spMkLst>
        </pc:spChg>
        <pc:spChg chg="add mod">
          <ac:chgData name="Ruudra Patel" userId="S::rpatel343@student.gsu.edu::c71c0789-337b-466e-b62d-794630b8519d" providerId="AD" clId="Web-{737A450F-D5E2-3ECA-56E0-18A066A658CA}" dt="2025-04-28T00:31:50.339" v="1234" actId="1076"/>
          <ac:spMkLst>
            <pc:docMk/>
            <pc:sldMk cId="4246373545" sldId="454"/>
            <ac:spMk id="26" creationId="{24C06DC5-7F9F-4C5A-37A4-628BC5C094C8}"/>
          </ac:spMkLst>
        </pc:spChg>
        <pc:spChg chg="add mod">
          <ac:chgData name="Ruudra Patel" userId="S::rpatel343@student.gsu.edu::c71c0789-337b-466e-b62d-794630b8519d" providerId="AD" clId="Web-{737A450F-D5E2-3ECA-56E0-18A066A658CA}" dt="2025-04-28T00:38:31.504" v="1285" actId="14100"/>
          <ac:spMkLst>
            <pc:docMk/>
            <pc:sldMk cId="4246373545" sldId="454"/>
            <ac:spMk id="27" creationId="{5BDFBEF8-D80E-CCD9-9D94-F9926224DCC4}"/>
          </ac:spMkLst>
        </pc:spChg>
        <pc:spChg chg="add mod">
          <ac:chgData name="Ruudra Patel" userId="S::rpatel343@student.gsu.edu::c71c0789-337b-466e-b62d-794630b8519d" providerId="AD" clId="Web-{737A450F-D5E2-3ECA-56E0-18A066A658CA}" dt="2025-04-28T00:38:26.864" v="1280" actId="1076"/>
          <ac:spMkLst>
            <pc:docMk/>
            <pc:sldMk cId="4246373545" sldId="454"/>
            <ac:spMk id="28" creationId="{3A34881C-FA61-EB2D-8D6F-9210CA1AFA08}"/>
          </ac:spMkLst>
        </pc:spChg>
        <pc:spChg chg="add mod">
          <ac:chgData name="Ruudra Patel" userId="S::rpatel343@student.gsu.edu::c71c0789-337b-466e-b62d-794630b8519d" providerId="AD" clId="Web-{737A450F-D5E2-3ECA-56E0-18A066A658CA}" dt="2025-04-28T00:38:26.879" v="1281" actId="1076"/>
          <ac:spMkLst>
            <pc:docMk/>
            <pc:sldMk cId="4246373545" sldId="454"/>
            <ac:spMk id="29" creationId="{EF0E1AF4-6578-5C77-25AD-AF538243100C}"/>
          </ac:spMkLst>
        </pc:spChg>
        <pc:spChg chg="add mod">
          <ac:chgData name="Ruudra Patel" userId="S::rpatel343@student.gsu.edu::c71c0789-337b-466e-b62d-794630b8519d" providerId="AD" clId="Web-{737A450F-D5E2-3ECA-56E0-18A066A658CA}" dt="2025-04-28T00:38:26.879" v="1282" actId="1076"/>
          <ac:spMkLst>
            <pc:docMk/>
            <pc:sldMk cId="4246373545" sldId="454"/>
            <ac:spMk id="30" creationId="{499920CC-E939-34E3-BAA5-7A7D0B797C40}"/>
          </ac:spMkLst>
        </pc:spChg>
        <pc:spChg chg="add mod">
          <ac:chgData name="Ruudra Patel" userId="S::rpatel343@student.gsu.edu::c71c0789-337b-466e-b62d-794630b8519d" providerId="AD" clId="Web-{737A450F-D5E2-3ECA-56E0-18A066A658CA}" dt="2025-04-28T00:38:26.895" v="1283" actId="1076"/>
          <ac:spMkLst>
            <pc:docMk/>
            <pc:sldMk cId="4246373545" sldId="454"/>
            <ac:spMk id="31" creationId="{DD220BCE-0476-A8A0-19D4-2FBF871ECDC7}"/>
          </ac:spMkLst>
        </pc:spChg>
        <pc:spChg chg="add mod">
          <ac:chgData name="Ruudra Patel" userId="S::rpatel343@student.gsu.edu::c71c0789-337b-466e-b62d-794630b8519d" providerId="AD" clId="Web-{737A450F-D5E2-3ECA-56E0-18A066A658CA}" dt="2025-04-28T00:38:26.895" v="1284" actId="1076"/>
          <ac:spMkLst>
            <pc:docMk/>
            <pc:sldMk cId="4246373545" sldId="454"/>
            <ac:spMk id="32" creationId="{9CAA8C36-BA41-2171-D8D7-1064F390B92A}"/>
          </ac:spMkLst>
        </pc:spChg>
        <pc:picChg chg="add mod ord">
          <ac:chgData name="Ruudra Patel" userId="S::rpatel343@student.gsu.edu::c71c0789-337b-466e-b62d-794630b8519d" providerId="AD" clId="Web-{737A450F-D5E2-3ECA-56E0-18A066A658CA}" dt="2025-04-28T00:07:43.543" v="386" actId="1076"/>
          <ac:picMkLst>
            <pc:docMk/>
            <pc:sldMk cId="4246373545" sldId="454"/>
            <ac:picMk id="5" creationId="{8108A9FF-2FF5-ABD1-AE08-662D280FB5C1}"/>
          </ac:picMkLst>
        </pc:picChg>
      </pc:sldChg>
      <pc:sldChg chg="addSp delSp modSp new">
        <pc:chgData name="Ruudra Patel" userId="S::rpatel343@student.gsu.edu::c71c0789-337b-466e-b62d-794630b8519d" providerId="AD" clId="Web-{737A450F-D5E2-3ECA-56E0-18A066A658CA}" dt="2025-04-27T23:44:53.342" v="367" actId="1076"/>
        <pc:sldMkLst>
          <pc:docMk/>
          <pc:sldMk cId="4207824360" sldId="458"/>
        </pc:sldMkLst>
        <pc:spChg chg="mod">
          <ac:chgData name="Ruudra Patel" userId="S::rpatel343@student.gsu.edu::c71c0789-337b-466e-b62d-794630b8519d" providerId="AD" clId="Web-{737A450F-D5E2-3ECA-56E0-18A066A658CA}" dt="2025-04-27T23:40:17.898" v="292" actId="1076"/>
          <ac:spMkLst>
            <pc:docMk/>
            <pc:sldMk cId="4207824360" sldId="458"/>
            <ac:spMk id="2" creationId="{B1C40AD2-B6B4-3F24-72DC-6B7E704BDEB0}"/>
          </ac:spMkLst>
        </pc:spChg>
        <pc:spChg chg="del">
          <ac:chgData name="Ruudra Patel" userId="S::rpatel343@student.gsu.edu::c71c0789-337b-466e-b62d-794630b8519d" providerId="AD" clId="Web-{737A450F-D5E2-3ECA-56E0-18A066A658CA}" dt="2025-04-27T23:40:14.976" v="291"/>
          <ac:spMkLst>
            <pc:docMk/>
            <pc:sldMk cId="4207824360" sldId="458"/>
            <ac:spMk id="3" creationId="{5B1EA3AF-252F-8C7B-6FEC-552BD2DB2B9B}"/>
          </ac:spMkLst>
        </pc:spChg>
        <pc:spChg chg="del mod">
          <ac:chgData name="Ruudra Patel" userId="S::rpatel343@student.gsu.edu::c71c0789-337b-466e-b62d-794630b8519d" providerId="AD" clId="Web-{737A450F-D5E2-3ECA-56E0-18A066A658CA}" dt="2025-04-27T23:41:45.260" v="320"/>
          <ac:spMkLst>
            <pc:docMk/>
            <pc:sldMk cId="4207824360" sldId="458"/>
            <ac:spMk id="4" creationId="{96EA6A0F-F1B5-718B-F2AD-2A7CC5B23480}"/>
          </ac:spMkLst>
        </pc:spChg>
        <pc:spChg chg="add del mod">
          <ac:chgData name="Ruudra Patel" userId="S::rpatel343@student.gsu.edu::c71c0789-337b-466e-b62d-794630b8519d" providerId="AD" clId="Web-{737A450F-D5E2-3ECA-56E0-18A066A658CA}" dt="2025-04-27T23:42:08.323" v="327"/>
          <ac:spMkLst>
            <pc:docMk/>
            <pc:sldMk cId="4207824360" sldId="458"/>
            <ac:spMk id="11" creationId="{DD6E6693-6057-9AD9-8F70-68C755FE8836}"/>
          </ac:spMkLst>
        </pc:spChg>
        <pc:picChg chg="add mod">
          <ac:chgData name="Ruudra Patel" userId="S::rpatel343@student.gsu.edu::c71c0789-337b-466e-b62d-794630b8519d" providerId="AD" clId="Web-{737A450F-D5E2-3ECA-56E0-18A066A658CA}" dt="2025-04-27T23:43:01.808" v="345" actId="1076"/>
          <ac:picMkLst>
            <pc:docMk/>
            <pc:sldMk cId="4207824360" sldId="458"/>
            <ac:picMk id="5" creationId="{90B1C1B3-F7A7-8F85-31CC-B1ED4962B4CE}"/>
          </ac:picMkLst>
        </pc:picChg>
        <pc:picChg chg="add mod">
          <ac:chgData name="Ruudra Patel" userId="S::rpatel343@student.gsu.edu::c71c0789-337b-466e-b62d-794630b8519d" providerId="AD" clId="Web-{737A450F-D5E2-3ECA-56E0-18A066A658CA}" dt="2025-04-27T23:43:03.980" v="346" actId="1076"/>
          <ac:picMkLst>
            <pc:docMk/>
            <pc:sldMk cId="4207824360" sldId="458"/>
            <ac:picMk id="6" creationId="{DCCFCE7F-8106-FA46-BD41-0CCE058721BC}"/>
          </ac:picMkLst>
        </pc:picChg>
        <pc:picChg chg="add mod">
          <ac:chgData name="Ruudra Patel" userId="S::rpatel343@student.gsu.edu::c71c0789-337b-466e-b62d-794630b8519d" providerId="AD" clId="Web-{737A450F-D5E2-3ECA-56E0-18A066A658CA}" dt="2025-04-27T23:43:12.308" v="349" actId="1076"/>
          <ac:picMkLst>
            <pc:docMk/>
            <pc:sldMk cId="4207824360" sldId="458"/>
            <ac:picMk id="7" creationId="{9F9EC3E2-8850-FFA6-C67F-5657893D6EF3}"/>
          </ac:picMkLst>
        </pc:picChg>
        <pc:picChg chg="add mod modCrop">
          <ac:chgData name="Ruudra Patel" userId="S::rpatel343@student.gsu.edu::c71c0789-337b-466e-b62d-794630b8519d" providerId="AD" clId="Web-{737A450F-D5E2-3ECA-56E0-18A066A658CA}" dt="2025-04-27T23:44:39.185" v="362" actId="1076"/>
          <ac:picMkLst>
            <pc:docMk/>
            <pc:sldMk cId="4207824360" sldId="458"/>
            <ac:picMk id="8" creationId="{22DAC94B-60CE-960E-EBDE-E73BD7201F90}"/>
          </ac:picMkLst>
        </pc:picChg>
        <pc:picChg chg="add mod">
          <ac:chgData name="Ruudra Patel" userId="S::rpatel343@student.gsu.edu::c71c0789-337b-466e-b62d-794630b8519d" providerId="AD" clId="Web-{737A450F-D5E2-3ECA-56E0-18A066A658CA}" dt="2025-04-27T23:42:51.902" v="341" actId="1076"/>
          <ac:picMkLst>
            <pc:docMk/>
            <pc:sldMk cId="4207824360" sldId="458"/>
            <ac:picMk id="9" creationId="{7440177B-5751-0379-62E5-6407769C1C2E}"/>
          </ac:picMkLst>
        </pc:picChg>
        <pc:picChg chg="add mod modCrop">
          <ac:chgData name="Ruudra Patel" userId="S::rpatel343@student.gsu.edu::c71c0789-337b-466e-b62d-794630b8519d" providerId="AD" clId="Web-{737A450F-D5E2-3ECA-56E0-18A066A658CA}" dt="2025-04-27T23:44:53.342" v="367" actId="1076"/>
          <ac:picMkLst>
            <pc:docMk/>
            <pc:sldMk cId="4207824360" sldId="458"/>
            <ac:picMk id="12" creationId="{192070A0-EF8D-3DC0-F444-AFE4A8F4ED43}"/>
          </ac:picMkLst>
        </pc:picChg>
      </pc:sldChg>
      <pc:sldChg chg="del">
        <pc:chgData name="Ruudra Patel" userId="S::rpatel343@student.gsu.edu::c71c0789-337b-466e-b62d-794630b8519d" providerId="AD" clId="Web-{737A450F-D5E2-3ECA-56E0-18A066A658CA}" dt="2025-04-28T00:35:44.173" v="1271"/>
        <pc:sldMkLst>
          <pc:docMk/>
          <pc:sldMk cId="2877373279" sldId="460"/>
        </pc:sldMkLst>
      </pc:sldChg>
      <pc:sldChg chg="addSp delSp modSp new">
        <pc:chgData name="Ruudra Patel" userId="S::rpatel343@student.gsu.edu::c71c0789-337b-466e-b62d-794630b8519d" providerId="AD" clId="Web-{737A450F-D5E2-3ECA-56E0-18A066A658CA}" dt="2025-04-28T00:22:17.624" v="1053"/>
        <pc:sldMkLst>
          <pc:docMk/>
          <pc:sldMk cId="3471601011" sldId="463"/>
        </pc:sldMkLst>
        <pc:spChg chg="mod">
          <ac:chgData name="Ruudra Patel" userId="S::rpatel343@student.gsu.edu::c71c0789-337b-466e-b62d-794630b8519d" providerId="AD" clId="Web-{737A450F-D5E2-3ECA-56E0-18A066A658CA}" dt="2025-04-27T23:41:20.603" v="314" actId="1076"/>
          <ac:spMkLst>
            <pc:docMk/>
            <pc:sldMk cId="3471601011" sldId="463"/>
            <ac:spMk id="2" creationId="{6EBE5598-6707-2095-1F1C-6A080EE4E68E}"/>
          </ac:spMkLst>
        </pc:spChg>
        <pc:spChg chg="mod">
          <ac:chgData name="Ruudra Patel" userId="S::rpatel343@student.gsu.edu::c71c0789-337b-466e-b62d-794630b8519d" providerId="AD" clId="Web-{737A450F-D5E2-3ECA-56E0-18A066A658CA}" dt="2025-04-28T00:10:47.891" v="426" actId="20577"/>
          <ac:spMkLst>
            <pc:docMk/>
            <pc:sldMk cId="3471601011" sldId="463"/>
            <ac:spMk id="3" creationId="{F4996934-2ECF-3E08-975B-020A7C2ADA51}"/>
          </ac:spMkLst>
        </pc:spChg>
        <pc:spChg chg="del">
          <ac:chgData name="Ruudra Patel" userId="S::rpatel343@student.gsu.edu::c71c0789-337b-466e-b62d-794630b8519d" providerId="AD" clId="Web-{737A450F-D5E2-3ECA-56E0-18A066A658CA}" dt="2025-04-27T23:41:14.087" v="309"/>
          <ac:spMkLst>
            <pc:docMk/>
            <pc:sldMk cId="3471601011" sldId="463"/>
            <ac:spMk id="4" creationId="{C6836CC3-9E74-C6AC-FB8D-CB762F515FA3}"/>
          </ac:spMkLst>
        </pc:spChg>
        <pc:spChg chg="add del mod">
          <ac:chgData name="Ruudra Patel" userId="S::rpatel343@student.gsu.edu::c71c0789-337b-466e-b62d-794630b8519d" providerId="AD" clId="Web-{737A450F-D5E2-3ECA-56E0-18A066A658CA}" dt="2025-04-28T00:16:52.164" v="711"/>
          <ac:spMkLst>
            <pc:docMk/>
            <pc:sldMk cId="3471601011" sldId="463"/>
            <ac:spMk id="6" creationId="{8E15F915-5D6C-095A-1055-60491ABECD8E}"/>
          </ac:spMkLst>
        </pc:spChg>
        <pc:graphicFrameChg chg="add mod modGraphic">
          <ac:chgData name="Ruudra Patel" userId="S::rpatel343@student.gsu.edu::c71c0789-337b-466e-b62d-794630b8519d" providerId="AD" clId="Web-{737A450F-D5E2-3ECA-56E0-18A066A658CA}" dt="2025-04-28T00:22:17.624" v="1053"/>
          <ac:graphicFrameMkLst>
            <pc:docMk/>
            <pc:sldMk cId="3471601011" sldId="463"/>
            <ac:graphicFrameMk id="7" creationId="{79D5E6B3-33CD-5947-7DD3-C7BE2DF39CCC}"/>
          </ac:graphicFrameMkLst>
        </pc:graphicFrameChg>
      </pc:sldChg>
      <pc:sldChg chg="addSp modSp new mod modClrScheme chgLayout">
        <pc:chgData name="Ruudra Patel" userId="S::rpatel343@student.gsu.edu::c71c0789-337b-466e-b62d-794630b8519d" providerId="AD" clId="Web-{737A450F-D5E2-3ECA-56E0-18A066A658CA}" dt="2025-04-28T00:37:35.081" v="1273" actId="14100"/>
        <pc:sldMkLst>
          <pc:docMk/>
          <pc:sldMk cId="715079880" sldId="468"/>
        </pc:sldMkLst>
        <pc:spChg chg="mod ord">
          <ac:chgData name="Ruudra Patel" userId="S::rpatel343@student.gsu.edu::c71c0789-337b-466e-b62d-794630b8519d" providerId="AD" clId="Web-{737A450F-D5E2-3ECA-56E0-18A066A658CA}" dt="2025-04-28T00:24:52.721" v="1080" actId="20577"/>
          <ac:spMkLst>
            <pc:docMk/>
            <pc:sldMk cId="715079880" sldId="468"/>
            <ac:spMk id="2" creationId="{8F6A047B-B760-0C93-031E-9774A2EE1E4C}"/>
          </ac:spMkLst>
        </pc:spChg>
        <pc:spChg chg="mod ord">
          <ac:chgData name="Ruudra Patel" userId="S::rpatel343@student.gsu.edu::c71c0789-337b-466e-b62d-794630b8519d" providerId="AD" clId="Web-{737A450F-D5E2-3ECA-56E0-18A066A658CA}" dt="2025-04-28T00:37:35.081" v="1273" actId="14100"/>
          <ac:spMkLst>
            <pc:docMk/>
            <pc:sldMk cId="715079880" sldId="468"/>
            <ac:spMk id="3" creationId="{05B10497-5055-582B-EA3D-75D95E617B3E}"/>
          </ac:spMkLst>
        </pc:spChg>
        <pc:picChg chg="add mod">
          <ac:chgData name="Ruudra Patel" userId="S::rpatel343@student.gsu.edu::c71c0789-337b-466e-b62d-794630b8519d" providerId="AD" clId="Web-{737A450F-D5E2-3ECA-56E0-18A066A658CA}" dt="2025-04-28T00:34:49.125" v="1269" actId="1076"/>
          <ac:picMkLst>
            <pc:docMk/>
            <pc:sldMk cId="715079880" sldId="468"/>
            <ac:picMk id="4" creationId="{47CB6008-B16E-2136-1A4F-6FB5502E5900}"/>
          </ac:picMkLst>
        </pc:picChg>
      </pc:sldChg>
    </pc:docChg>
  </pc:docChgLst>
  <pc:docChgLst>
    <pc:chgData name="Ruudra Patel" userId="S::rpatel343@student.gsu.edu::c71c0789-337b-466e-b62d-794630b8519d" providerId="AD" clId="Web-{E18DA2B4-C9BA-F14F-CD26-03A8DC40FDDB}"/>
    <pc:docChg chg="addSld delSld modSld sldOrd">
      <pc:chgData name="Ruudra Patel" userId="S::rpatel343@student.gsu.edu::c71c0789-337b-466e-b62d-794630b8519d" providerId="AD" clId="Web-{E18DA2B4-C9BA-F14F-CD26-03A8DC40FDDB}" dt="2025-03-03T04:00:06.959" v="338" actId="20577"/>
      <pc:docMkLst>
        <pc:docMk/>
      </pc:docMkLst>
      <pc:sldChg chg="addSp delSp modSp ord">
        <pc:chgData name="Ruudra Patel" userId="S::rpatel343@student.gsu.edu::c71c0789-337b-466e-b62d-794630b8519d" providerId="AD" clId="Web-{E18DA2B4-C9BA-F14F-CD26-03A8DC40FDDB}" dt="2025-03-03T03:58:13.174" v="325" actId="1076"/>
        <pc:sldMkLst>
          <pc:docMk/>
          <pc:sldMk cId="1280116343" sldId="425"/>
        </pc:sldMkLst>
      </pc:sldChg>
      <pc:sldChg chg="addSp modSp new mod modClrScheme chgLayout">
        <pc:chgData name="Ruudra Patel" userId="S::rpatel343@student.gsu.edu::c71c0789-337b-466e-b62d-794630b8519d" providerId="AD" clId="Web-{E18DA2B4-C9BA-F14F-CD26-03A8DC40FDDB}" dt="2025-03-03T03:59:29.458" v="333" actId="1076"/>
        <pc:sldMkLst>
          <pc:docMk/>
          <pc:sldMk cId="2481427854" sldId="431"/>
        </pc:sldMkLst>
      </pc:sldChg>
      <pc:sldChg chg="addSp delSp modSp new mod modClrScheme chgLayout">
        <pc:chgData name="Ruudra Patel" userId="S::rpatel343@student.gsu.edu::c71c0789-337b-466e-b62d-794630b8519d" providerId="AD" clId="Web-{E18DA2B4-C9BA-F14F-CD26-03A8DC40FDDB}" dt="2025-03-03T02:39:44.261" v="122" actId="20577"/>
        <pc:sldMkLst>
          <pc:docMk/>
          <pc:sldMk cId="3673947900" sldId="432"/>
        </pc:sldMkLst>
      </pc:sldChg>
      <pc:sldChg chg="addSp modSp add replId">
        <pc:chgData name="Ruudra Patel" userId="S::rpatel343@student.gsu.edu::c71c0789-337b-466e-b62d-794630b8519d" providerId="AD" clId="Web-{E18DA2B4-C9BA-F14F-CD26-03A8DC40FDDB}" dt="2025-03-03T02:40:00.261" v="133" actId="20577"/>
        <pc:sldMkLst>
          <pc:docMk/>
          <pc:sldMk cId="3410184252" sldId="433"/>
        </pc:sldMkLst>
      </pc:sldChg>
      <pc:sldChg chg="addSp modSp add replId">
        <pc:chgData name="Ruudra Patel" userId="S::rpatel343@student.gsu.edu::c71c0789-337b-466e-b62d-794630b8519d" providerId="AD" clId="Web-{E18DA2B4-C9BA-F14F-CD26-03A8DC40FDDB}" dt="2025-03-03T02:40:28.059" v="147" actId="20577"/>
        <pc:sldMkLst>
          <pc:docMk/>
          <pc:sldMk cId="1824649310" sldId="434"/>
        </pc:sldMkLst>
      </pc:sldChg>
      <pc:sldChg chg="modSp new">
        <pc:chgData name="Ruudra Patel" userId="S::rpatel343@student.gsu.edu::c71c0789-337b-466e-b62d-794630b8519d" providerId="AD" clId="Web-{E18DA2B4-C9BA-F14F-CD26-03A8DC40FDDB}" dt="2025-03-03T04:00:06.959" v="338" actId="20577"/>
        <pc:sldMkLst>
          <pc:docMk/>
          <pc:sldMk cId="1789891331" sldId="435"/>
        </pc:sldMkLst>
      </pc:sldChg>
      <pc:sldChg chg="modSp add replId">
        <pc:chgData name="Ruudra Patel" userId="S::rpatel343@student.gsu.edu::c71c0789-337b-466e-b62d-794630b8519d" providerId="AD" clId="Web-{E18DA2B4-C9BA-F14F-CD26-03A8DC40FDDB}" dt="2025-03-03T03:55:54.793" v="301" actId="1076"/>
        <pc:sldMkLst>
          <pc:docMk/>
          <pc:sldMk cId="734872942" sldId="436"/>
        </pc:sldMkLst>
      </pc:sldChg>
      <pc:sldChg chg="addSp delSp modSp add replId">
        <pc:chgData name="Ruudra Patel" userId="S::rpatel343@student.gsu.edu::c71c0789-337b-466e-b62d-794630b8519d" providerId="AD" clId="Web-{E18DA2B4-C9BA-F14F-CD26-03A8DC40FDDB}" dt="2025-03-03T03:56:15.075" v="307" actId="1076"/>
        <pc:sldMkLst>
          <pc:docMk/>
          <pc:sldMk cId="3374512496" sldId="437"/>
        </pc:sldMkLst>
      </pc:sldChg>
      <pc:sldChg chg="modSp add del replId">
        <pc:chgData name="Ruudra Patel" userId="S::rpatel343@student.gsu.edu::c71c0789-337b-466e-b62d-794630b8519d" providerId="AD" clId="Web-{E18DA2B4-C9BA-F14F-CD26-03A8DC40FDDB}" dt="2025-03-03T03:49:46.259" v="211"/>
        <pc:sldMkLst>
          <pc:docMk/>
          <pc:sldMk cId="2639469852" sldId="438"/>
        </pc:sldMkLst>
      </pc:sldChg>
      <pc:sldChg chg="modSp add del replId">
        <pc:chgData name="Ruudra Patel" userId="S::rpatel343@student.gsu.edu::c71c0789-337b-466e-b62d-794630b8519d" providerId="AD" clId="Web-{E18DA2B4-C9BA-F14F-CD26-03A8DC40FDDB}" dt="2025-03-03T03:54:38.290" v="278"/>
        <pc:sldMkLst>
          <pc:docMk/>
          <pc:sldMk cId="337935749" sldId="439"/>
        </pc:sldMkLst>
      </pc:sldChg>
      <pc:sldChg chg="modSp add replId">
        <pc:chgData name="Ruudra Patel" userId="S::rpatel343@student.gsu.edu::c71c0789-337b-466e-b62d-794630b8519d" providerId="AD" clId="Web-{E18DA2B4-C9BA-F14F-CD26-03A8DC40FDDB}" dt="2025-03-03T03:51:43.908" v="242" actId="20577"/>
        <pc:sldMkLst>
          <pc:docMk/>
          <pc:sldMk cId="4273773367" sldId="440"/>
        </pc:sldMkLst>
      </pc:sldChg>
    </pc:docChg>
  </pc:docChgLst>
  <pc:docChgLst>
    <pc:chgData name="Mahitha Borra" userId="fe8f6700-4733-4cfa-8fc4-100757a70552" providerId="ADAL" clId="{97D8D7AE-6F75-9F4F-9CAF-E892729298BF}"/>
    <pc:docChg chg="undo custSel addSld delSld modSld sldOrd">
      <pc:chgData name="Mahitha Borra" userId="fe8f6700-4733-4cfa-8fc4-100757a70552" providerId="ADAL" clId="{97D8D7AE-6F75-9F4F-9CAF-E892729298BF}" dt="2025-03-03T08:24:27.406" v="1214" actId="14100"/>
      <pc:docMkLst>
        <pc:docMk/>
      </pc:docMkLst>
      <pc:sldChg chg="add del">
        <pc:chgData name="Mahitha Borra" userId="fe8f6700-4733-4cfa-8fc4-100757a70552" providerId="ADAL" clId="{97D8D7AE-6F75-9F4F-9CAF-E892729298BF}" dt="2025-03-03T00:17:00.021" v="95" actId="2696"/>
        <pc:sldMkLst>
          <pc:docMk/>
          <pc:sldMk cId="1360225543" sldId="256"/>
        </pc:sldMkLst>
      </pc:sldChg>
      <pc:sldChg chg="del">
        <pc:chgData name="Mahitha Borra" userId="fe8f6700-4733-4cfa-8fc4-100757a70552" providerId="ADAL" clId="{97D8D7AE-6F75-9F4F-9CAF-E892729298BF}" dt="2025-03-02T23:55:57.493" v="6" actId="2696"/>
        <pc:sldMkLst>
          <pc:docMk/>
          <pc:sldMk cId="1468173443" sldId="256"/>
        </pc:sldMkLst>
      </pc:sldChg>
      <pc:sldChg chg="add del">
        <pc:chgData name="Mahitha Borra" userId="fe8f6700-4733-4cfa-8fc4-100757a70552" providerId="ADAL" clId="{97D8D7AE-6F75-9F4F-9CAF-E892729298BF}" dt="2025-03-03T00:16:07.619" v="85"/>
        <pc:sldMkLst>
          <pc:docMk/>
          <pc:sldMk cId="1812601317" sldId="256"/>
        </pc:sldMkLst>
      </pc:sldChg>
      <pc:sldChg chg="addSp delSp modSp add mod">
        <pc:chgData name="Mahitha Borra" userId="fe8f6700-4733-4cfa-8fc4-100757a70552" providerId="ADAL" clId="{97D8D7AE-6F75-9F4F-9CAF-E892729298BF}" dt="2025-03-03T07:56:49.278" v="1051" actId="20577"/>
        <pc:sldMkLst>
          <pc:docMk/>
          <pc:sldMk cId="294740137" sldId="257"/>
        </pc:sldMkLst>
        <pc:spChg chg="mod">
          <ac:chgData name="Mahitha Borra" userId="fe8f6700-4733-4cfa-8fc4-100757a70552" providerId="ADAL" clId="{97D8D7AE-6F75-9F4F-9CAF-E892729298BF}" dt="2025-03-03T07:56:49.278" v="1051" actId="20577"/>
          <ac:spMkLst>
            <pc:docMk/>
            <pc:sldMk cId="294740137" sldId="257"/>
            <ac:spMk id="2" creationId="{00000000-0000-0000-0000-000000000000}"/>
          </ac:spMkLst>
        </pc:spChg>
        <pc:spChg chg="add mod">
          <ac:chgData name="Mahitha Borra" userId="fe8f6700-4733-4cfa-8fc4-100757a70552" providerId="ADAL" clId="{97D8D7AE-6F75-9F4F-9CAF-E892729298BF}" dt="2025-03-03T06:39:56.621" v="854" actId="1076"/>
          <ac:spMkLst>
            <pc:docMk/>
            <pc:sldMk cId="294740137" sldId="257"/>
            <ac:spMk id="4" creationId="{DDE1C792-EA98-70ED-6062-F6D714EC1DA4}"/>
          </ac:spMkLst>
        </pc:spChg>
        <pc:spChg chg="mod">
          <ac:chgData name="Mahitha Borra" userId="fe8f6700-4733-4cfa-8fc4-100757a70552" providerId="ADAL" clId="{97D8D7AE-6F75-9F4F-9CAF-E892729298BF}" dt="2025-03-03T06:39:59.368" v="855" actId="1076"/>
          <ac:spMkLst>
            <pc:docMk/>
            <pc:sldMk cId="294740137" sldId="257"/>
            <ac:spMk id="7" creationId="{00000000-0000-0000-0000-000000000000}"/>
          </ac:spMkLst>
        </pc:spChg>
      </pc:sldChg>
      <pc:sldChg chg="modSp add del mod ord">
        <pc:chgData name="Mahitha Borra" userId="fe8f6700-4733-4cfa-8fc4-100757a70552" providerId="ADAL" clId="{97D8D7AE-6F75-9F4F-9CAF-E892729298BF}" dt="2025-03-03T05:53:04.691" v="488" actId="20578"/>
        <pc:sldMkLst>
          <pc:docMk/>
          <pc:sldMk cId="2517968878" sldId="349"/>
        </pc:sldMkLst>
      </pc:sldChg>
      <pc:sldChg chg="delSp modSp add del mod">
        <pc:chgData name="Mahitha Borra" userId="fe8f6700-4733-4cfa-8fc4-100757a70552" providerId="ADAL" clId="{97D8D7AE-6F75-9F4F-9CAF-E892729298BF}" dt="2025-03-03T00:16:07.636" v="86"/>
        <pc:sldMkLst>
          <pc:docMk/>
          <pc:sldMk cId="4257304377" sldId="393"/>
        </pc:sldMkLst>
      </pc:sldChg>
      <pc:sldChg chg="modSp add del mod">
        <pc:chgData name="Mahitha Borra" userId="fe8f6700-4733-4cfa-8fc4-100757a70552" providerId="ADAL" clId="{97D8D7AE-6F75-9F4F-9CAF-E892729298BF}" dt="2025-03-02T23:56:01.914" v="7" actId="2696"/>
        <pc:sldMkLst>
          <pc:docMk/>
          <pc:sldMk cId="618232779" sldId="394"/>
        </pc:sldMkLst>
      </pc:sldChg>
      <pc:sldChg chg="delSp modSp add del mod">
        <pc:chgData name="Mahitha Borra" userId="fe8f6700-4733-4cfa-8fc4-100757a70552" providerId="ADAL" clId="{97D8D7AE-6F75-9F4F-9CAF-E892729298BF}" dt="2025-03-03T00:16:13.481" v="87" actId="2696"/>
        <pc:sldMkLst>
          <pc:docMk/>
          <pc:sldMk cId="751319436" sldId="394"/>
        </pc:sldMkLst>
      </pc:sldChg>
      <pc:sldChg chg="modSp add del mod">
        <pc:chgData name="Mahitha Borra" userId="fe8f6700-4733-4cfa-8fc4-100757a70552" providerId="ADAL" clId="{97D8D7AE-6F75-9F4F-9CAF-E892729298BF}" dt="2025-03-02T23:56:49.069" v="13"/>
        <pc:sldMkLst>
          <pc:docMk/>
          <pc:sldMk cId="4238717121" sldId="394"/>
        </pc:sldMkLst>
      </pc:sldChg>
      <pc:sldChg chg="modSp add del mod modShow">
        <pc:chgData name="Mahitha Borra" userId="fe8f6700-4733-4cfa-8fc4-100757a70552" providerId="ADAL" clId="{97D8D7AE-6F75-9F4F-9CAF-E892729298BF}" dt="2025-03-03T08:23:22.393" v="1181" actId="2696"/>
        <pc:sldMkLst>
          <pc:docMk/>
          <pc:sldMk cId="2461339080" sldId="408"/>
        </pc:sldMkLst>
      </pc:sldChg>
      <pc:sldChg chg="modSp add del mod">
        <pc:chgData name="Mahitha Borra" userId="fe8f6700-4733-4cfa-8fc4-100757a70552" providerId="ADAL" clId="{97D8D7AE-6F75-9F4F-9CAF-E892729298BF}" dt="2025-03-02T23:56:01.914" v="7" actId="2696"/>
        <pc:sldMkLst>
          <pc:docMk/>
          <pc:sldMk cId="1064980871" sldId="420"/>
        </pc:sldMkLst>
      </pc:sldChg>
      <pc:sldChg chg="addSp delSp modSp add del mod ord">
        <pc:chgData name="Mahitha Borra" userId="fe8f6700-4733-4cfa-8fc4-100757a70552" providerId="ADAL" clId="{97D8D7AE-6F75-9F4F-9CAF-E892729298BF}" dt="2025-03-03T06:32:03.560" v="783" actId="1076"/>
        <pc:sldMkLst>
          <pc:docMk/>
          <pc:sldMk cId="1280116343" sldId="425"/>
        </pc:sldMkLst>
      </pc:sldChg>
      <pc:sldChg chg="add del">
        <pc:chgData name="Mahitha Borra" userId="fe8f6700-4733-4cfa-8fc4-100757a70552" providerId="ADAL" clId="{97D8D7AE-6F75-9F4F-9CAF-E892729298BF}" dt="2025-03-03T00:15:27.766" v="81" actId="2696"/>
        <pc:sldMkLst>
          <pc:docMk/>
          <pc:sldMk cId="212419531" sldId="428"/>
        </pc:sldMkLst>
      </pc:sldChg>
      <pc:sldChg chg="modSp add del mod">
        <pc:chgData name="Mahitha Borra" userId="fe8f6700-4733-4cfa-8fc4-100757a70552" providerId="ADAL" clId="{97D8D7AE-6F75-9F4F-9CAF-E892729298BF}" dt="2025-03-02T23:57:15.962" v="18"/>
        <pc:sldMkLst>
          <pc:docMk/>
          <pc:sldMk cId="3431520961" sldId="429"/>
        </pc:sldMkLst>
        <pc:spChg chg="mod">
          <ac:chgData name="Mahitha Borra" userId="fe8f6700-4733-4cfa-8fc4-100757a70552" providerId="ADAL" clId="{97D8D7AE-6F75-9F4F-9CAF-E892729298BF}" dt="2025-03-02T23:55:53.760" v="5" actId="27636"/>
          <ac:spMkLst>
            <pc:docMk/>
            <pc:sldMk cId="3431520961" sldId="429"/>
            <ac:spMk id="4" creationId="{24C474F4-9CBF-68C3-E004-59F7CADAD8C2}"/>
          </ac:spMkLst>
        </pc:spChg>
      </pc:sldChg>
      <pc:sldChg chg="add">
        <pc:chgData name="Mahitha Borra" userId="fe8f6700-4733-4cfa-8fc4-100757a70552" providerId="ADAL" clId="{97D8D7AE-6F75-9F4F-9CAF-E892729298BF}" dt="2025-03-03T00:17:41.686" v="103" actId="2890"/>
        <pc:sldMkLst>
          <pc:docMk/>
          <pc:sldMk cId="1016618822" sldId="430"/>
        </pc:sldMkLst>
      </pc:sldChg>
      <pc:sldChg chg="add del">
        <pc:chgData name="Mahitha Borra" userId="fe8f6700-4733-4cfa-8fc4-100757a70552" providerId="ADAL" clId="{97D8D7AE-6F75-9F4F-9CAF-E892729298BF}" dt="2025-03-03T00:17:20.987" v="99" actId="2890"/>
        <pc:sldMkLst>
          <pc:docMk/>
          <pc:sldMk cId="3115944759" sldId="430"/>
        </pc:sldMkLst>
      </pc:sldChg>
      <pc:sldChg chg="modSp mod ord">
        <pc:chgData name="Mahitha Borra" userId="fe8f6700-4733-4cfa-8fc4-100757a70552" providerId="ADAL" clId="{97D8D7AE-6F75-9F4F-9CAF-E892729298BF}" dt="2025-03-03T06:42:48.513" v="864" actId="20578"/>
        <pc:sldMkLst>
          <pc:docMk/>
          <pc:sldMk cId="2481427854" sldId="431"/>
        </pc:sldMkLst>
      </pc:sldChg>
      <pc:sldChg chg="del">
        <pc:chgData name="Mahitha Borra" userId="fe8f6700-4733-4cfa-8fc4-100757a70552" providerId="ADAL" clId="{97D8D7AE-6F75-9F4F-9CAF-E892729298BF}" dt="2025-03-03T05:52:59.492" v="486" actId="2696"/>
        <pc:sldMkLst>
          <pc:docMk/>
          <pc:sldMk cId="3673947900" sldId="432"/>
        </pc:sldMkLst>
      </pc:sldChg>
      <pc:sldChg chg="del">
        <pc:chgData name="Mahitha Borra" userId="fe8f6700-4733-4cfa-8fc4-100757a70552" providerId="ADAL" clId="{97D8D7AE-6F75-9F4F-9CAF-E892729298BF}" dt="2025-03-03T05:52:59.492" v="486" actId="2696"/>
        <pc:sldMkLst>
          <pc:docMk/>
          <pc:sldMk cId="3410184252" sldId="433"/>
        </pc:sldMkLst>
      </pc:sldChg>
      <pc:sldChg chg="del">
        <pc:chgData name="Mahitha Borra" userId="fe8f6700-4733-4cfa-8fc4-100757a70552" providerId="ADAL" clId="{97D8D7AE-6F75-9F4F-9CAF-E892729298BF}" dt="2025-03-03T05:52:59.492" v="486" actId="2696"/>
        <pc:sldMkLst>
          <pc:docMk/>
          <pc:sldMk cId="1824649310" sldId="434"/>
        </pc:sldMkLst>
      </pc:sldChg>
      <pc:sldChg chg="addSp delSp modSp mod ord modClrScheme chgLayout">
        <pc:chgData name="Mahitha Borra" userId="fe8f6700-4733-4cfa-8fc4-100757a70552" providerId="ADAL" clId="{97D8D7AE-6F75-9F4F-9CAF-E892729298BF}" dt="2025-03-03T06:42:45.262" v="863" actId="20578"/>
        <pc:sldMkLst>
          <pc:docMk/>
          <pc:sldMk cId="1789891331" sldId="435"/>
        </pc:sldMkLst>
      </pc:sldChg>
      <pc:sldChg chg="del">
        <pc:chgData name="Mahitha Borra" userId="fe8f6700-4733-4cfa-8fc4-100757a70552" providerId="ADAL" clId="{97D8D7AE-6F75-9F4F-9CAF-E892729298BF}" dt="2025-03-03T06:32:21.335" v="785" actId="2696"/>
        <pc:sldMkLst>
          <pc:docMk/>
          <pc:sldMk cId="734872942" sldId="436"/>
        </pc:sldMkLst>
      </pc:sldChg>
      <pc:sldChg chg="addSp delSp modSp del mod ord">
        <pc:chgData name="Mahitha Borra" userId="fe8f6700-4733-4cfa-8fc4-100757a70552" providerId="ADAL" clId="{97D8D7AE-6F75-9F4F-9CAF-E892729298BF}" dt="2025-03-03T08:21:55.553" v="1176" actId="2696"/>
        <pc:sldMkLst>
          <pc:docMk/>
          <pc:sldMk cId="3374512496" sldId="437"/>
        </pc:sldMkLst>
      </pc:sldChg>
      <pc:sldChg chg="modSp mod">
        <pc:chgData name="Mahitha Borra" userId="fe8f6700-4733-4cfa-8fc4-100757a70552" providerId="ADAL" clId="{97D8D7AE-6F75-9F4F-9CAF-E892729298BF}" dt="2025-03-03T08:24:27.406" v="1214" actId="14100"/>
        <pc:sldMkLst>
          <pc:docMk/>
          <pc:sldMk cId="4273773367" sldId="440"/>
        </pc:sldMkLst>
      </pc:sldChg>
      <pc:sldChg chg="addSp delSp modSp add mod">
        <pc:chgData name="Mahitha Borra" userId="fe8f6700-4733-4cfa-8fc4-100757a70552" providerId="ADAL" clId="{97D8D7AE-6F75-9F4F-9CAF-E892729298BF}" dt="2025-03-03T06:44:58.589" v="916" actId="1076"/>
        <pc:sldMkLst>
          <pc:docMk/>
          <pc:sldMk cId="1431786172" sldId="441"/>
        </pc:sldMkLst>
      </pc:sldChg>
      <pc:sldChg chg="addSp delSp modSp add mod modClrScheme chgLayout">
        <pc:chgData name="Mahitha Borra" userId="fe8f6700-4733-4cfa-8fc4-100757a70552" providerId="ADAL" clId="{97D8D7AE-6F75-9F4F-9CAF-E892729298BF}" dt="2025-03-03T06:45:04.944" v="917" actId="1076"/>
        <pc:sldMkLst>
          <pc:docMk/>
          <pc:sldMk cId="1428747826" sldId="442"/>
        </pc:sldMkLst>
      </pc:sldChg>
      <pc:sldChg chg="addSp delSp modSp mod">
        <pc:chgData name="Mahitha Borra" userId="fe8f6700-4733-4cfa-8fc4-100757a70552" providerId="ADAL" clId="{97D8D7AE-6F75-9F4F-9CAF-E892729298BF}" dt="2025-03-03T06:55:05.274" v="952" actId="1076"/>
        <pc:sldMkLst>
          <pc:docMk/>
          <pc:sldMk cId="2459048617" sldId="443"/>
        </pc:sldMkLst>
      </pc:sldChg>
      <pc:sldChg chg="modSp mod">
        <pc:chgData name="Mahitha Borra" userId="fe8f6700-4733-4cfa-8fc4-100757a70552" providerId="ADAL" clId="{97D8D7AE-6F75-9F4F-9CAF-E892729298BF}" dt="2025-03-03T06:37:26.443" v="813" actId="1076"/>
        <pc:sldMkLst>
          <pc:docMk/>
          <pc:sldMk cId="2592702983" sldId="444"/>
        </pc:sldMkLst>
      </pc:sldChg>
      <pc:sldChg chg="addSp delSp modSp add mod">
        <pc:chgData name="Mahitha Borra" userId="fe8f6700-4733-4cfa-8fc4-100757a70552" providerId="ADAL" clId="{97D8D7AE-6F75-9F4F-9CAF-E892729298BF}" dt="2025-03-03T08:23:14.591" v="1180" actId="1076"/>
        <pc:sldMkLst>
          <pc:docMk/>
          <pc:sldMk cId="1934735738" sldId="445"/>
        </pc:sldMkLst>
      </pc:sldChg>
      <pc:sldChg chg="modSp add mod ord">
        <pc:chgData name="Mahitha Borra" userId="fe8f6700-4733-4cfa-8fc4-100757a70552" providerId="ADAL" clId="{97D8D7AE-6F75-9F4F-9CAF-E892729298BF}" dt="2025-03-03T06:55:19.642" v="968" actId="20577"/>
        <pc:sldMkLst>
          <pc:docMk/>
          <pc:sldMk cId="2287326753" sldId="446"/>
        </pc:sldMkLst>
      </pc:sldChg>
      <pc:sldChg chg="addSp delSp modSp add mod">
        <pc:chgData name="Mahitha Borra" userId="fe8f6700-4733-4cfa-8fc4-100757a70552" providerId="ADAL" clId="{97D8D7AE-6F75-9F4F-9CAF-E892729298BF}" dt="2025-03-03T06:55:31.855" v="975"/>
        <pc:sldMkLst>
          <pc:docMk/>
          <pc:sldMk cId="885609160" sldId="447"/>
        </pc:sldMkLst>
      </pc:sldChg>
      <pc:sldChg chg="addSp delSp modSp add mod">
        <pc:chgData name="Mahitha Borra" userId="fe8f6700-4733-4cfa-8fc4-100757a70552" providerId="ADAL" clId="{97D8D7AE-6F75-9F4F-9CAF-E892729298BF}" dt="2025-03-03T08:21:43.066" v="1175" actId="13822"/>
        <pc:sldMkLst>
          <pc:docMk/>
          <pc:sldMk cId="2027264068" sldId="448"/>
        </pc:sldMkLst>
      </pc:sldChg>
    </pc:docChg>
  </pc:docChgLst>
  <pc:docChgLst>
    <pc:chgData name="Ruudra Patel" userId="S::rpatel343@student.gsu.edu::c71c0789-337b-466e-b62d-794630b8519d" providerId="AD" clId="Web-{FDA7C844-F4DC-72DC-298F-8B3358D52F25}"/>
    <pc:docChg chg="addSld modSld">
      <pc:chgData name="Ruudra Patel" userId="S::rpatel343@student.gsu.edu::c71c0789-337b-466e-b62d-794630b8519d" providerId="AD" clId="Web-{FDA7C844-F4DC-72DC-298F-8B3358D52F25}" dt="2025-04-28T23:48:12.804" v="527" actId="1076"/>
      <pc:docMkLst>
        <pc:docMk/>
      </pc:docMkLst>
      <pc:sldChg chg="addSp delSp modSp">
        <pc:chgData name="Ruudra Patel" userId="S::rpatel343@student.gsu.edu::c71c0789-337b-466e-b62d-794630b8519d" providerId="AD" clId="Web-{FDA7C844-F4DC-72DC-298F-8B3358D52F25}" dt="2025-04-28T23:45:49.330" v="521" actId="1076"/>
        <pc:sldMkLst>
          <pc:docMk/>
          <pc:sldMk cId="1280116343" sldId="425"/>
        </pc:sldMkLst>
        <pc:spChg chg="del">
          <ac:chgData name="Ruudra Patel" userId="S::rpatel343@student.gsu.edu::c71c0789-337b-466e-b62d-794630b8519d" providerId="AD" clId="Web-{FDA7C844-F4DC-72DC-298F-8B3358D52F25}" dt="2025-04-28T23:09:31.693" v="440"/>
          <ac:spMkLst>
            <pc:docMk/>
            <pc:sldMk cId="1280116343" sldId="425"/>
            <ac:spMk id="22" creationId="{E687020B-8EA4-8E13-B03E-0080C24C41A6}"/>
          </ac:spMkLst>
        </pc:spChg>
        <pc:picChg chg="add mod modCrop">
          <ac:chgData name="Ruudra Patel" userId="S::rpatel343@student.gsu.edu::c71c0789-337b-466e-b62d-794630b8519d" providerId="AD" clId="Web-{FDA7C844-F4DC-72DC-298F-8B3358D52F25}" dt="2025-04-28T23:02:48.913" v="432"/>
          <ac:picMkLst>
            <pc:docMk/>
            <pc:sldMk cId="1280116343" sldId="425"/>
            <ac:picMk id="3" creationId="{1BDA31B2-E553-EBE1-832B-1E9EBF1DBACB}"/>
          </ac:picMkLst>
        </pc:picChg>
        <pc:picChg chg="add mod modCrop">
          <ac:chgData name="Ruudra Patel" userId="S::rpatel343@student.gsu.edu::c71c0789-337b-466e-b62d-794630b8519d" providerId="AD" clId="Web-{FDA7C844-F4DC-72DC-298F-8B3358D52F25}" dt="2025-04-28T23:09:48.115" v="444"/>
          <ac:picMkLst>
            <pc:docMk/>
            <pc:sldMk cId="1280116343" sldId="425"/>
            <ac:picMk id="6" creationId="{E024E67C-C6AB-51B1-B57D-949807C3EA69}"/>
          </ac:picMkLst>
        </pc:picChg>
        <pc:picChg chg="mod">
          <ac:chgData name="Ruudra Patel" userId="S::rpatel343@student.gsu.edu::c71c0789-337b-466e-b62d-794630b8519d" providerId="AD" clId="Web-{FDA7C844-F4DC-72DC-298F-8B3358D52F25}" dt="2025-04-28T23:08:14.346" v="434" actId="1076"/>
          <ac:picMkLst>
            <pc:docMk/>
            <pc:sldMk cId="1280116343" sldId="425"/>
            <ac:picMk id="9" creationId="{2DE4A95B-8B3A-568D-9011-F7CDF836E497}"/>
          </ac:picMkLst>
        </pc:picChg>
        <pc:picChg chg="mod">
          <ac:chgData name="Ruudra Patel" userId="S::rpatel343@student.gsu.edu::c71c0789-337b-466e-b62d-794630b8519d" providerId="AD" clId="Web-{FDA7C844-F4DC-72DC-298F-8B3358D52F25}" dt="2025-04-28T23:45:49.330" v="521" actId="1076"/>
          <ac:picMkLst>
            <pc:docMk/>
            <pc:sldMk cId="1280116343" sldId="425"/>
            <ac:picMk id="2054" creationId="{653DFBD7-C911-C37E-A9AF-816F6E863634}"/>
          </ac:picMkLst>
        </pc:picChg>
        <pc:picChg chg="del mod">
          <ac:chgData name="Ruudra Patel" userId="S::rpatel343@student.gsu.edu::c71c0789-337b-466e-b62d-794630b8519d" providerId="AD" clId="Web-{FDA7C844-F4DC-72DC-298F-8B3358D52F25}" dt="2025-04-28T22:56:52.417" v="419"/>
          <ac:picMkLst>
            <pc:docMk/>
            <pc:sldMk cId="1280116343" sldId="425"/>
            <ac:picMk id="2056" creationId="{4FBBB131-D483-1F67-1BE3-63C426273741}"/>
          </ac:picMkLst>
        </pc:picChg>
        <pc:picChg chg="mod">
          <ac:chgData name="Ruudra Patel" userId="S::rpatel343@student.gsu.edu::c71c0789-337b-466e-b62d-794630b8519d" providerId="AD" clId="Web-{FDA7C844-F4DC-72DC-298F-8B3358D52F25}" dt="2025-04-28T22:56:53.995" v="420" actId="1076"/>
          <ac:picMkLst>
            <pc:docMk/>
            <pc:sldMk cId="1280116343" sldId="425"/>
            <ac:picMk id="2060" creationId="{9ED4D74B-2C10-6EE3-D9FA-FDC6DEBA0FCD}"/>
          </ac:picMkLst>
        </pc:picChg>
        <pc:picChg chg="mod">
          <ac:chgData name="Ruudra Patel" userId="S::rpatel343@student.gsu.edu::c71c0789-337b-466e-b62d-794630b8519d" providerId="AD" clId="Web-{FDA7C844-F4DC-72DC-298F-8B3358D52F25}" dt="2025-04-28T23:09:30.833" v="439" actId="14100"/>
          <ac:picMkLst>
            <pc:docMk/>
            <pc:sldMk cId="1280116343" sldId="425"/>
            <ac:picMk id="2066" creationId="{8C93D51D-5D96-3C00-A67E-45D05CE9BE89}"/>
          </ac:picMkLst>
        </pc:picChg>
      </pc:sldChg>
      <pc:sldChg chg="modSp">
        <pc:chgData name="Ruudra Patel" userId="S::rpatel343@student.gsu.edu::c71c0789-337b-466e-b62d-794630b8519d" providerId="AD" clId="Web-{FDA7C844-F4DC-72DC-298F-8B3358D52F25}" dt="2025-04-28T23:22:14.344" v="486" actId="14100"/>
        <pc:sldMkLst>
          <pc:docMk/>
          <pc:sldMk cId="3053754708" sldId="437"/>
        </pc:sldMkLst>
        <pc:spChg chg="mod">
          <ac:chgData name="Ruudra Patel" userId="S::rpatel343@student.gsu.edu::c71c0789-337b-466e-b62d-794630b8519d" providerId="AD" clId="Web-{FDA7C844-F4DC-72DC-298F-8B3358D52F25}" dt="2025-04-28T23:22:14.344" v="486" actId="14100"/>
          <ac:spMkLst>
            <pc:docMk/>
            <pc:sldMk cId="3053754708" sldId="437"/>
            <ac:spMk id="12" creationId="{9926D054-B01A-D1D5-CD88-B2BC825609A6}"/>
          </ac:spMkLst>
        </pc:spChg>
      </pc:sldChg>
      <pc:sldChg chg="addSp delSp modSp">
        <pc:chgData name="Ruudra Patel" userId="S::rpatel343@student.gsu.edu::c71c0789-337b-466e-b62d-794630b8519d" providerId="AD" clId="Web-{FDA7C844-F4DC-72DC-298F-8B3358D52F25}" dt="2025-04-28T22:51:08.483" v="403" actId="14100"/>
        <pc:sldMkLst>
          <pc:docMk/>
          <pc:sldMk cId="2759961495" sldId="447"/>
        </pc:sldMkLst>
        <pc:spChg chg="add del mod">
          <ac:chgData name="Ruudra Patel" userId="S::rpatel343@student.gsu.edu::c71c0789-337b-466e-b62d-794630b8519d" providerId="AD" clId="Web-{FDA7C844-F4DC-72DC-298F-8B3358D52F25}" dt="2025-04-28T22:44:01.140" v="249"/>
          <ac:spMkLst>
            <pc:docMk/>
            <pc:sldMk cId="2759961495" sldId="447"/>
            <ac:spMk id="6" creationId="{7B6CAB63-05F4-03DE-F5B9-38043BB58336}"/>
          </ac:spMkLst>
        </pc:spChg>
        <pc:spChg chg="add del mod">
          <ac:chgData name="Ruudra Patel" userId="S::rpatel343@student.gsu.edu::c71c0789-337b-466e-b62d-794630b8519d" providerId="AD" clId="Web-{FDA7C844-F4DC-72DC-298F-8B3358D52F25}" dt="2025-04-28T22:44:34.141" v="256"/>
          <ac:spMkLst>
            <pc:docMk/>
            <pc:sldMk cId="2759961495" sldId="447"/>
            <ac:spMk id="7" creationId="{79525C98-2ECC-B2C5-278B-139819B9CF1E}"/>
          </ac:spMkLst>
        </pc:spChg>
        <pc:spChg chg="add del mod">
          <ac:chgData name="Ruudra Patel" userId="S::rpatel343@student.gsu.edu::c71c0789-337b-466e-b62d-794630b8519d" providerId="AD" clId="Web-{FDA7C844-F4DC-72DC-298F-8B3358D52F25}" dt="2025-04-28T22:48:15.336" v="331"/>
          <ac:spMkLst>
            <pc:docMk/>
            <pc:sldMk cId="2759961495" sldId="447"/>
            <ac:spMk id="8" creationId="{EC739377-2700-8EAC-BB9E-6AD81D581305}"/>
          </ac:spMkLst>
        </pc:spChg>
        <pc:spChg chg="add del mod">
          <ac:chgData name="Ruudra Patel" userId="S::rpatel343@student.gsu.edu::c71c0789-337b-466e-b62d-794630b8519d" providerId="AD" clId="Web-{FDA7C844-F4DC-72DC-298F-8B3358D52F25}" dt="2025-04-28T22:43:58.921" v="248"/>
          <ac:spMkLst>
            <pc:docMk/>
            <pc:sldMk cId="2759961495" sldId="447"/>
            <ac:spMk id="9" creationId="{D66F8808-4AD7-AA6F-856D-413A199A926C}"/>
          </ac:spMkLst>
        </pc:spChg>
        <pc:spChg chg="add del mod">
          <ac:chgData name="Ruudra Patel" userId="S::rpatel343@student.gsu.edu::c71c0789-337b-466e-b62d-794630b8519d" providerId="AD" clId="Web-{FDA7C844-F4DC-72DC-298F-8B3358D52F25}" dt="2025-04-28T22:44:30.001" v="255"/>
          <ac:spMkLst>
            <pc:docMk/>
            <pc:sldMk cId="2759961495" sldId="447"/>
            <ac:spMk id="10" creationId="{707D5A26-CCB9-DB65-D973-01F284B5002B}"/>
          </ac:spMkLst>
        </pc:spChg>
        <pc:spChg chg="add del mod">
          <ac:chgData name="Ruudra Patel" userId="S::rpatel343@student.gsu.edu::c71c0789-337b-466e-b62d-794630b8519d" providerId="AD" clId="Web-{FDA7C844-F4DC-72DC-298F-8B3358D52F25}" dt="2025-04-28T22:49:51.855" v="381"/>
          <ac:spMkLst>
            <pc:docMk/>
            <pc:sldMk cId="2759961495" sldId="447"/>
            <ac:spMk id="11" creationId="{42E9E05D-C386-23DC-6BEC-1DF20E560E89}"/>
          </ac:spMkLst>
        </pc:spChg>
        <pc:spChg chg="add del">
          <ac:chgData name="Ruudra Patel" userId="S::rpatel343@student.gsu.edu::c71c0789-337b-466e-b62d-794630b8519d" providerId="AD" clId="Web-{FDA7C844-F4DC-72DC-298F-8B3358D52F25}" dt="2025-04-28T22:43:35.358" v="238"/>
          <ac:spMkLst>
            <pc:docMk/>
            <pc:sldMk cId="2759961495" sldId="447"/>
            <ac:spMk id="12" creationId="{D1552E42-2568-6498-F114-3577C7F3D1A2}"/>
          </ac:spMkLst>
        </pc:spChg>
        <pc:spChg chg="add mod">
          <ac:chgData name="Ruudra Patel" userId="S::rpatel343@student.gsu.edu::c71c0789-337b-466e-b62d-794630b8519d" providerId="AD" clId="Web-{FDA7C844-F4DC-72DC-298F-8B3358D52F25}" dt="2025-04-28T22:50:38.935" v="385" actId="1076"/>
          <ac:spMkLst>
            <pc:docMk/>
            <pc:sldMk cId="2759961495" sldId="447"/>
            <ac:spMk id="13" creationId="{749FF58D-508F-63A1-9759-F0BE805AC245}"/>
          </ac:spMkLst>
        </pc:spChg>
        <pc:spChg chg="add del mod">
          <ac:chgData name="Ruudra Patel" userId="S::rpatel343@student.gsu.edu::c71c0789-337b-466e-b62d-794630b8519d" providerId="AD" clId="Web-{FDA7C844-F4DC-72DC-298F-8B3358D52F25}" dt="2025-04-28T22:43:44.593" v="244"/>
          <ac:spMkLst>
            <pc:docMk/>
            <pc:sldMk cId="2759961495" sldId="447"/>
            <ac:spMk id="14" creationId="{14C1848E-12F4-B8A0-6167-E919D1180525}"/>
          </ac:spMkLst>
        </pc:spChg>
        <pc:spChg chg="add mod">
          <ac:chgData name="Ruudra Patel" userId="S::rpatel343@student.gsu.edu::c71c0789-337b-466e-b62d-794630b8519d" providerId="AD" clId="Web-{FDA7C844-F4DC-72DC-298F-8B3358D52F25}" dt="2025-04-28T22:51:08.483" v="403" actId="14100"/>
          <ac:spMkLst>
            <pc:docMk/>
            <pc:sldMk cId="2759961495" sldId="447"/>
            <ac:spMk id="15" creationId="{2DA71F2B-725A-D467-D644-5E0B1B1D3955}"/>
          </ac:spMkLst>
        </pc:spChg>
        <pc:spChg chg="add mod">
          <ac:chgData name="Ruudra Patel" userId="S::rpatel343@student.gsu.edu::c71c0789-337b-466e-b62d-794630b8519d" providerId="AD" clId="Web-{FDA7C844-F4DC-72DC-298F-8B3358D52F25}" dt="2025-04-28T22:50:38.951" v="387" actId="1076"/>
          <ac:spMkLst>
            <pc:docMk/>
            <pc:sldMk cId="2759961495" sldId="447"/>
            <ac:spMk id="16" creationId="{9D67AA77-DA0B-6F97-A42E-6398E0706C32}"/>
          </ac:spMkLst>
        </pc:spChg>
        <pc:spChg chg="add mod">
          <ac:chgData name="Ruudra Patel" userId="S::rpatel343@student.gsu.edu::c71c0789-337b-466e-b62d-794630b8519d" providerId="AD" clId="Web-{FDA7C844-F4DC-72DC-298F-8B3358D52F25}" dt="2025-04-28T22:50:38.966" v="388" actId="1076"/>
          <ac:spMkLst>
            <pc:docMk/>
            <pc:sldMk cId="2759961495" sldId="447"/>
            <ac:spMk id="17" creationId="{DD403D6D-322E-B875-9065-1784BEB927F2}"/>
          </ac:spMkLst>
        </pc:spChg>
        <pc:spChg chg="add mod">
          <ac:chgData name="Ruudra Patel" userId="S::rpatel343@student.gsu.edu::c71c0789-337b-466e-b62d-794630b8519d" providerId="AD" clId="Web-{FDA7C844-F4DC-72DC-298F-8B3358D52F25}" dt="2025-04-28T22:50:38.966" v="389" actId="1076"/>
          <ac:spMkLst>
            <pc:docMk/>
            <pc:sldMk cId="2759961495" sldId="447"/>
            <ac:spMk id="18" creationId="{5F085AF0-6B04-E678-B7DB-EF0565255A45}"/>
          </ac:spMkLst>
        </pc:spChg>
        <pc:spChg chg="add mod">
          <ac:chgData name="Ruudra Patel" userId="S::rpatel343@student.gsu.edu::c71c0789-337b-466e-b62d-794630b8519d" providerId="AD" clId="Web-{FDA7C844-F4DC-72DC-298F-8B3358D52F25}" dt="2025-04-28T22:50:38.982" v="390" actId="1076"/>
          <ac:spMkLst>
            <pc:docMk/>
            <pc:sldMk cId="2759961495" sldId="447"/>
            <ac:spMk id="19" creationId="{54DE3D04-EEA9-17CA-CCDA-6BC61207B24B}"/>
          </ac:spMkLst>
        </pc:spChg>
        <pc:spChg chg="add mod">
          <ac:chgData name="Ruudra Patel" userId="S::rpatel343@student.gsu.edu::c71c0789-337b-466e-b62d-794630b8519d" providerId="AD" clId="Web-{FDA7C844-F4DC-72DC-298F-8B3358D52F25}" dt="2025-04-28T22:50:38.982" v="391" actId="1076"/>
          <ac:spMkLst>
            <pc:docMk/>
            <pc:sldMk cId="2759961495" sldId="447"/>
            <ac:spMk id="20" creationId="{F40BCAE7-C177-A47B-5228-DB56CC2BEF21}"/>
          </ac:spMkLst>
        </pc:spChg>
        <pc:picChg chg="add mod modCrop">
          <ac:chgData name="Ruudra Patel" userId="S::rpatel343@student.gsu.edu::c71c0789-337b-466e-b62d-794630b8519d" providerId="AD" clId="Web-{FDA7C844-F4DC-72DC-298F-8B3358D52F25}" dt="2025-04-28T22:50:38.857" v="382" actId="1076"/>
          <ac:picMkLst>
            <pc:docMk/>
            <pc:sldMk cId="2759961495" sldId="447"/>
            <ac:picMk id="3" creationId="{3A110019-5D0F-F1E4-5957-D7D2CB9AEF39}"/>
          </ac:picMkLst>
        </pc:picChg>
        <pc:picChg chg="add mod">
          <ac:chgData name="Ruudra Patel" userId="S::rpatel343@student.gsu.edu::c71c0789-337b-466e-b62d-794630b8519d" providerId="AD" clId="Web-{FDA7C844-F4DC-72DC-298F-8B3358D52F25}" dt="2025-04-28T22:50:38.888" v="383" actId="1076"/>
          <ac:picMkLst>
            <pc:docMk/>
            <pc:sldMk cId="2759961495" sldId="447"/>
            <ac:picMk id="4" creationId="{F63CAD25-A1F8-5933-D2FA-5AD46DF1E6DA}"/>
          </ac:picMkLst>
        </pc:picChg>
        <pc:picChg chg="add mod">
          <ac:chgData name="Ruudra Patel" userId="S::rpatel343@student.gsu.edu::c71c0789-337b-466e-b62d-794630b8519d" providerId="AD" clId="Web-{FDA7C844-F4DC-72DC-298F-8B3358D52F25}" dt="2025-04-28T22:50:38.935" v="384" actId="1076"/>
          <ac:picMkLst>
            <pc:docMk/>
            <pc:sldMk cId="2759961495" sldId="447"/>
            <ac:picMk id="5" creationId="{12E91782-76BD-775A-2FF3-92B91D63FAC0}"/>
          </ac:picMkLst>
        </pc:picChg>
      </pc:sldChg>
      <pc:sldChg chg="add replId">
        <pc:chgData name="Ruudra Patel" userId="S::rpatel343@student.gsu.edu::c71c0789-337b-466e-b62d-794630b8519d" providerId="AD" clId="Web-{FDA7C844-F4DC-72DC-298F-8B3358D52F25}" dt="2025-04-28T22:58:26.154" v="421"/>
        <pc:sldMkLst>
          <pc:docMk/>
          <pc:sldMk cId="3650331161" sldId="456"/>
        </pc:sldMkLst>
      </pc:sldChg>
      <pc:sldChg chg="addSp delSp modSp">
        <pc:chgData name="Ruudra Patel" userId="S::rpatel343@student.gsu.edu::c71c0789-337b-466e-b62d-794630b8519d" providerId="AD" clId="Web-{FDA7C844-F4DC-72DC-298F-8B3358D52F25}" dt="2025-04-28T23:30:30.283" v="498"/>
        <pc:sldMkLst>
          <pc:docMk/>
          <pc:sldMk cId="1838650425" sldId="458"/>
        </pc:sldMkLst>
        <pc:picChg chg="add del mod">
          <ac:chgData name="Ruudra Patel" userId="S::rpatel343@student.gsu.edu::c71c0789-337b-466e-b62d-794630b8519d" providerId="AD" clId="Web-{FDA7C844-F4DC-72DC-298F-8B3358D52F25}" dt="2025-04-28T23:30:30.283" v="498"/>
          <ac:picMkLst>
            <pc:docMk/>
            <pc:sldMk cId="1838650425" sldId="458"/>
            <ac:picMk id="5" creationId="{86A6DA02-1661-9E0C-7964-328628D180FD}"/>
          </ac:picMkLst>
        </pc:picChg>
      </pc:sldChg>
      <pc:sldChg chg="addSp delSp modSp add replId">
        <pc:chgData name="Ruudra Patel" userId="S::rpatel343@student.gsu.edu::c71c0789-337b-466e-b62d-794630b8519d" providerId="AD" clId="Web-{FDA7C844-F4DC-72DC-298F-8B3358D52F25}" dt="2025-04-28T23:48:12.804" v="527" actId="1076"/>
        <pc:sldMkLst>
          <pc:docMk/>
          <pc:sldMk cId="2011742267" sldId="459"/>
        </pc:sldMkLst>
        <pc:spChg chg="mod">
          <ac:chgData name="Ruudra Patel" userId="S::rpatel343@student.gsu.edu::c71c0789-337b-466e-b62d-794630b8519d" providerId="AD" clId="Web-{FDA7C844-F4DC-72DC-298F-8B3358D52F25}" dt="2025-04-28T23:34:21.338" v="509" actId="14100"/>
          <ac:spMkLst>
            <pc:docMk/>
            <pc:sldMk cId="2011742267" sldId="459"/>
            <ac:spMk id="17" creationId="{560F8978-C6A0-1681-93A5-64616B056C32}"/>
          </ac:spMkLst>
        </pc:spChg>
        <pc:picChg chg="add del mod">
          <ac:chgData name="Ruudra Patel" userId="S::rpatel343@student.gsu.edu::c71c0789-337b-466e-b62d-794630b8519d" providerId="AD" clId="Web-{FDA7C844-F4DC-72DC-298F-8B3358D52F25}" dt="2025-04-28T23:31:59.036" v="500"/>
          <ac:picMkLst>
            <pc:docMk/>
            <pc:sldMk cId="2011742267" sldId="459"/>
            <ac:picMk id="5" creationId="{706D03C5-A176-E161-A1A5-22027EB6E5C9}"/>
          </ac:picMkLst>
        </pc:picChg>
        <pc:picChg chg="add del mod modCrop">
          <ac:chgData name="Ruudra Patel" userId="S::rpatel343@student.gsu.edu::c71c0789-337b-466e-b62d-794630b8519d" providerId="AD" clId="Web-{FDA7C844-F4DC-72DC-298F-8B3358D52F25}" dt="2025-04-28T23:44:37.812" v="510"/>
          <ac:picMkLst>
            <pc:docMk/>
            <pc:sldMk cId="2011742267" sldId="459"/>
            <ac:picMk id="6" creationId="{EE98A423-E289-EFB9-7C4F-88571EB0A846}"/>
          </ac:picMkLst>
        </pc:picChg>
        <pc:picChg chg="add del mod modCrop">
          <ac:chgData name="Ruudra Patel" userId="S::rpatel343@student.gsu.edu::c71c0789-337b-466e-b62d-794630b8519d" providerId="AD" clId="Web-{FDA7C844-F4DC-72DC-298F-8B3358D52F25}" dt="2025-04-28T23:47:59.522" v="522"/>
          <ac:picMkLst>
            <pc:docMk/>
            <pc:sldMk cId="2011742267" sldId="459"/>
            <ac:picMk id="8" creationId="{4A77A271-78F6-97DF-59A4-0555C0201E62}"/>
          </ac:picMkLst>
        </pc:picChg>
        <pc:picChg chg="add mod modCrop">
          <ac:chgData name="Ruudra Patel" userId="S::rpatel343@student.gsu.edu::c71c0789-337b-466e-b62d-794630b8519d" providerId="AD" clId="Web-{FDA7C844-F4DC-72DC-298F-8B3358D52F25}" dt="2025-04-28T23:48:12.804" v="527" actId="1076"/>
          <ac:picMkLst>
            <pc:docMk/>
            <pc:sldMk cId="2011742267" sldId="459"/>
            <ac:picMk id="9" creationId="{9B26BF23-4CBC-8EA3-496E-347FC5BFD710}"/>
          </ac:picMkLst>
        </pc:picChg>
        <pc:picChg chg="del">
          <ac:chgData name="Ruudra Patel" userId="S::rpatel343@student.gsu.edu::c71c0789-337b-466e-b62d-794630b8519d" providerId="AD" clId="Web-{FDA7C844-F4DC-72DC-298F-8B3358D52F25}" dt="2025-04-28T23:30:11.407" v="492"/>
          <ac:picMkLst>
            <pc:docMk/>
            <pc:sldMk cId="2011742267" sldId="459"/>
            <ac:picMk id="1036" creationId="{75954487-F50A-3814-248E-62E681AF657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36237-6C9C-9C40-81B6-2242A2E041F0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B817E-5FB6-5140-97DB-F1B4629D6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6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817E-5FB6-5140-97DB-F1B4629D60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16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5F19-09BB-0D93-C15A-84D8280BA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D1E52-F278-121D-A6F4-4ADB79860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DB97E-FDAF-CF85-CD11-1DC688AF7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3AA0-38FD-8A46-A4B4-1FD244DB54D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59050-EE70-A64F-EBF2-A9044C69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6095B-056F-392F-09B4-F1079A57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204F9-48B3-E7E3-3F85-F5E325F9F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3C2388-A81D-6B5B-9024-EB1F8B32C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E99BB-58C4-F19D-2476-36634FB09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3AA0-38FD-8A46-A4B4-1FD244DB54D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54384-D55F-5C82-0B53-B40767834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27F33-DD86-071B-ACB0-072D86F21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97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1B6A1E-DECE-DE8B-0622-D674229A25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F81AC-BD2A-4FD2-57DB-48B81E78B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78BA6-A679-7138-C0BD-0DB3E665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3AA0-38FD-8A46-A4B4-1FD244DB54D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BBF21-AA64-04A3-9488-FE768F500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9B5E5-F820-4B3E-0862-A7DD59D4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80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03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88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3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78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448C57E6-C381-6349-A77B-6D4E883C5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62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CB84C70E-6892-7446-9357-17561BC34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8655424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572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3pPr>
            <a:lvl4pPr marL="914400" indent="0">
              <a:lnSpc>
                <a:spcPct val="100000"/>
              </a:lnSpc>
              <a:buNone/>
              <a:defRPr b="0" i="1">
                <a:latin typeface="Arial" panose="020B0604020202020204" pitchFamily="34" charset="0"/>
              </a:defRPr>
            </a:lvl4pPr>
            <a:lvl5pPr marL="13716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7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4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="1" i="0">
                <a:latin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aseline="0"/>
            </a:lvl1pPr>
            <a:lvl2pPr marL="168275" indent="-168275" algn="ctr">
              <a:spcBef>
                <a:spcPts val="900"/>
              </a:spcBef>
              <a:buFont typeface="Arial" panose="020B0604020202020204" pitchFamily="34" charset="0"/>
              <a:buChar char="•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C696-5E9D-426E-D3C8-4F345478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D38F5-3018-067B-4E27-920326632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7E7B4-53ED-7F6A-54E7-F7FA404F9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3AA0-38FD-8A46-A4B4-1FD244DB54D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E91C3-1FC7-AEAF-BE8F-E1FA9CBA2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78A0D-051D-96CC-5BF8-14E6065C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526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095C5B2-F45D-4E4C-A575-8D0D0D584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9188" y="-629586"/>
            <a:ext cx="3621741" cy="362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67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0"/>
              </a:spcAft>
              <a:buNone/>
              <a:defRPr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3363" indent="-233363">
              <a:spcBef>
                <a:spcPts val="2400"/>
              </a:spcBef>
              <a:buFont typeface="Arial" panose="020B0604020202020204" pitchFamily="34" charset="0"/>
              <a:buChar char="•"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23844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2066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835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92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8E87-08B9-9016-9D44-53F7973E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74DC6-741A-054A-1D6E-5C55350AD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2876B-03B9-2B5F-E233-B0BBBA0B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3AA0-38FD-8A46-A4B4-1FD244DB54D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BD2CD-9CD3-2AFE-24C7-2A5706FC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DE742-7B95-5EA9-48F1-E014FD54A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3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EF0F-3D02-445B-9326-284796AC8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A7D8-7E08-75F5-F39C-B8D59258E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F0DB1-F212-9A56-DE87-AA7905BCE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BBA8B-B285-D167-BF32-02D5694CB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3AA0-38FD-8A46-A4B4-1FD244DB54D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575B6-5D55-8D27-7289-67F8A04FE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4A6D6-C5AC-7424-F36B-B08F81B3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8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80EE2-9F6D-8342-1E13-390DC36E2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DD6E1-8E92-9371-6310-2ABDF4173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F6C57-DB77-6B0E-288D-3C855EA1F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107C01-3A99-4E43-F5CA-D0B8D66B0C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ECE555-0AEE-5B23-AB80-B74B8CAF4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DD9E91-653C-45EA-6F9B-552501610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3AA0-38FD-8A46-A4B4-1FD244DB54D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D0AC6D-02A7-E09A-468C-B5F78C45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934550-7A2B-435A-0D88-AA38691D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EA413-F352-08C2-4D5D-C38975D1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6DD554-2178-E850-E821-D571EA07E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3AA0-38FD-8A46-A4B4-1FD244DB54D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00920-BF5B-28A0-A4D0-EE4391DD8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677BC-2544-868D-AA8F-82B4D9C9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5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B8BF2B-AE12-E1E8-FE83-EA039CF64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3AA0-38FD-8A46-A4B4-1FD244DB54D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FA900-06E8-ACF4-4892-B1B72BE7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3C76A-C064-05B0-C0C8-4CFA4A2B8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2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C910D-8284-0E5B-5162-1FF37AB3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8A690-2E93-B2DD-66C8-BF4684776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48C0F-4A59-ADB6-0146-1AC0F8E21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0BA73-9E0A-8AE7-A5D6-2C0CE652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3AA0-38FD-8A46-A4B4-1FD244DB54D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4D850-95E2-470B-ACAE-7151A34B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6A3A6-3A36-3490-BA0A-5F01A28C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E859-57BC-4ECC-1B0D-94260C31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39A1E-36BA-3129-E35E-20FBD0C163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AEE84-D0D7-69B3-4315-055308DD5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6DE86-07EC-FD31-4BE4-1E3EC5CD5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3AA0-38FD-8A46-A4B4-1FD244DB54D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D85C2-7D5F-1791-F202-828D55586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8F4A9-C7E7-C59E-B990-E23E7FEC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01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26BAAC-3FC3-BAA2-B52B-54E615CB2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734AA-B1F5-457B-444D-4BF5D7E0D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F52D4-272A-2547-53F4-C9EED437C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D43AA0-38FD-8A46-A4B4-1FD244DB54DD}" type="datetimeFigureOut">
              <a:rPr lang="en-US" smtClean="0"/>
              <a:t>4/28/2025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2F2ED-711F-277E-7E8C-67AA8EBB2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7B979-ACCD-60E2-D26B-E3418F8D1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34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EA89700-DFB1-4A18-8D37-93514F14DE8F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7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SzPct val="95000"/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60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1477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600" i="1" kern="1200">
          <a:solidFill>
            <a:schemeClr val="tx1"/>
          </a:solidFill>
          <a:latin typeface="+mj-lt"/>
          <a:ea typeface="+mn-ea"/>
          <a:cs typeface="+mn-cs"/>
        </a:defRPr>
      </a:lvl4pPr>
      <a:lvl5pPr marL="16049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936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984">
          <p15:clr>
            <a:srgbClr val="F26B43"/>
          </p15:clr>
        </p15:guide>
        <p15:guide id="6" orient="horz" pos="3744">
          <p15:clr>
            <a:srgbClr val="F26B43"/>
          </p15:clr>
        </p15:guide>
        <p15:guide id="7" orient="horz" pos="1128">
          <p15:clr>
            <a:srgbClr val="F26B43"/>
          </p15:clr>
        </p15:guide>
        <p15:guide id="8" pos="7440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microsoft.com/office/2007/relationships/hdphoto" Target="../media/hdphoto2.wdp"/><Relationship Id="rId12" Type="http://schemas.openxmlformats.org/officeDocument/2006/relationships/image" Target="../media/image22.png"/><Relationship Id="rId17" Type="http://schemas.microsoft.com/office/2007/relationships/hdphoto" Target="../media/hdphoto5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19" Type="http://schemas.openxmlformats.org/officeDocument/2006/relationships/image" Target="../media/image28.png"/><Relationship Id="rId4" Type="http://schemas.openxmlformats.org/officeDocument/2006/relationships/image" Target="../media/image18.png"/><Relationship Id="rId9" Type="http://schemas.microsoft.com/office/2007/relationships/hdphoto" Target="../media/hdphoto3.wdp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03818"/>
            <a:ext cx="11952429" cy="14018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latin typeface="Arial"/>
                <a:cs typeface="Arial"/>
              </a:rPr>
              <a:t>Paperly – Research Assistant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3122" y="5238129"/>
            <a:ext cx="2138199" cy="3151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>
                <a:latin typeface="Arial"/>
                <a:cs typeface="Arial"/>
              </a:rPr>
              <a:t>April 28, 2025</a:t>
            </a:r>
            <a:endParaRPr lang="en-US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E1C792-EA98-70ED-6062-F6D714EC1DA4}"/>
              </a:ext>
            </a:extLst>
          </p:cNvPr>
          <p:cNvSpPr/>
          <p:nvPr/>
        </p:nvSpPr>
        <p:spPr>
          <a:xfrm>
            <a:off x="304800" y="3678208"/>
            <a:ext cx="2236521" cy="132344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EDEEE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Team Members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EDEEE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EDEEE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Mahitha Borra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EDEEE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Pancham Desai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EDEEE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Ruudra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EDEEE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Patel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8EEB8-EF12-82F2-C853-01023B8E0AF6}"/>
              </a:ext>
            </a:extLst>
          </p:cNvPr>
          <p:cNvSpPr txBox="1"/>
          <p:nvPr/>
        </p:nvSpPr>
        <p:spPr>
          <a:xfrm>
            <a:off x="218026" y="2142969"/>
            <a:ext cx="4264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MSA8700 – Gen AI Solutions</a:t>
            </a:r>
          </a:p>
        </p:txBody>
      </p:sp>
    </p:spTree>
    <p:extLst>
      <p:ext uri="{BB962C8B-B14F-4D97-AF65-F5344CB8AC3E}">
        <p14:creationId xmlns:p14="http://schemas.microsoft.com/office/powerpoint/2010/main" val="294740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8564-A90E-7B5E-01E6-C11F6AFF9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894E-9BD7-36ED-8A95-E501F311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41" y="255275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US">
                <a:latin typeface="Arial"/>
                <a:cs typeface="Arial"/>
              </a:rPr>
              <a:t>Paperly – Web Interface</a:t>
            </a:r>
            <a:endParaRPr lang="en-US">
              <a:cs typeface="Arial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110019-5D0F-F1E4-5957-D7D2CB9AEF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9" r="2339"/>
          <a:stretch/>
        </p:blipFill>
        <p:spPr>
          <a:xfrm>
            <a:off x="214778" y="2610283"/>
            <a:ext cx="3180536" cy="2028826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3CAD25-A1F8-5933-D2FA-5AD46DF1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53" y="1628774"/>
            <a:ext cx="4434569" cy="4762501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 screenshot of a cellphone&#10;&#10;AI-generated content may be incorrect.">
            <a:extLst>
              <a:ext uri="{FF2B5EF4-FFF2-40B4-BE49-F238E27FC236}">
                <a16:creationId xmlns:a16="http://schemas.microsoft.com/office/drawing/2014/main" id="{12E91782-76BD-775A-2FF3-92B91D63F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656" y="1628775"/>
            <a:ext cx="3986953" cy="4762500"/>
          </a:xfrm>
          <a:prstGeom prst="rect">
            <a:avLst/>
          </a:prstGeom>
          <a:ln>
            <a:noFill/>
          </a:ln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749FF58D-508F-63A1-9759-F0BE805AC245}"/>
              </a:ext>
            </a:extLst>
          </p:cNvPr>
          <p:cNvSpPr/>
          <p:nvPr/>
        </p:nvSpPr>
        <p:spPr>
          <a:xfrm>
            <a:off x="858787" y="5251290"/>
            <a:ext cx="2192655" cy="626745"/>
          </a:xfrm>
          <a:prstGeom prst="wedgeRoundRectCallout">
            <a:avLst>
              <a:gd name="adj1" fmla="val 42739"/>
              <a:gd name="adj2" fmla="val -21506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404041"/>
                </a:solidFill>
                <a:ea typeface="+mn-lt"/>
                <a:cs typeface="+mn-lt"/>
              </a:rPr>
              <a:t>Enter Your Groq API and Hugging Face token</a:t>
            </a:r>
            <a:endParaRPr lang="en-US" sz="14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DA71F2B-725A-D467-D644-5E0B1B1D3955}"/>
              </a:ext>
            </a:extLst>
          </p:cNvPr>
          <p:cNvSpPr/>
          <p:nvPr/>
        </p:nvSpPr>
        <p:spPr>
          <a:xfrm>
            <a:off x="3712844" y="1198244"/>
            <a:ext cx="3316605" cy="312420"/>
          </a:xfrm>
          <a:prstGeom prst="wedgeRoundRectCallout">
            <a:avLst>
              <a:gd name="adj1" fmla="val 49102"/>
              <a:gd name="adj2" fmla="val 19813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404041"/>
                </a:solidFill>
                <a:ea typeface="+mn-lt"/>
                <a:cs typeface="+mn-lt"/>
              </a:rPr>
              <a:t>Upload Research Paper in PDF format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9D67AA77-DA0B-6F97-A42E-6398E0706C32}"/>
              </a:ext>
            </a:extLst>
          </p:cNvPr>
          <p:cNvSpPr/>
          <p:nvPr/>
        </p:nvSpPr>
        <p:spPr>
          <a:xfrm rot="5400000">
            <a:off x="5365432" y="1955482"/>
            <a:ext cx="373380" cy="1522095"/>
          </a:xfrm>
          <a:prstGeom prst="wedgeRoundRectCallout">
            <a:avLst>
              <a:gd name="adj1" fmla="val 26952"/>
              <a:gd name="adj2" fmla="val 7055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1400">
              <a:solidFill>
                <a:srgbClr val="404041"/>
              </a:solidFill>
              <a:ea typeface="+mn-lt"/>
              <a:cs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403D6D-322E-B875-9065-1784BEB927F2}"/>
              </a:ext>
            </a:extLst>
          </p:cNvPr>
          <p:cNvSpPr txBox="1"/>
          <p:nvPr/>
        </p:nvSpPr>
        <p:spPr>
          <a:xfrm>
            <a:off x="4794885" y="2571750"/>
            <a:ext cx="15240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/>
                <a:cs typeface="Arial"/>
              </a:rPr>
              <a:t>Chunks the PDF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5F085AF0-6B04-E678-B7DB-EF0565255A45}"/>
              </a:ext>
            </a:extLst>
          </p:cNvPr>
          <p:cNvSpPr/>
          <p:nvPr/>
        </p:nvSpPr>
        <p:spPr>
          <a:xfrm rot="5400000">
            <a:off x="5736907" y="2384107"/>
            <a:ext cx="411480" cy="1826895"/>
          </a:xfrm>
          <a:prstGeom prst="wedgeRoundRectCallout">
            <a:avLst>
              <a:gd name="adj1" fmla="val -12703"/>
              <a:gd name="adj2" fmla="val 6799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1400">
              <a:solidFill>
                <a:srgbClr val="404041"/>
              </a:solidFill>
              <a:ea typeface="+mn-lt"/>
              <a:cs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DE3D04-EEA9-17CA-CCDA-6BC61207B24B}"/>
              </a:ext>
            </a:extLst>
          </p:cNvPr>
          <p:cNvSpPr txBox="1"/>
          <p:nvPr/>
        </p:nvSpPr>
        <p:spPr>
          <a:xfrm>
            <a:off x="5033010" y="3152775"/>
            <a:ext cx="21717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/>
                <a:cs typeface="Arial"/>
              </a:rPr>
              <a:t>Summarizes the PDF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F40BCAE7-C177-A47B-5228-DB56CC2BEF21}"/>
              </a:ext>
            </a:extLst>
          </p:cNvPr>
          <p:cNvSpPr/>
          <p:nvPr/>
        </p:nvSpPr>
        <p:spPr>
          <a:xfrm>
            <a:off x="5974036" y="6231255"/>
            <a:ext cx="2192655" cy="626745"/>
          </a:xfrm>
          <a:prstGeom prst="wedgeRoundRectCallout">
            <a:avLst>
              <a:gd name="adj1" fmla="val 64098"/>
              <a:gd name="adj2" fmla="val -2824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404041"/>
                </a:solidFill>
                <a:cs typeface="Arial"/>
              </a:rPr>
              <a:t>Ask Questions about the paper you uploaded</a:t>
            </a:r>
          </a:p>
        </p:txBody>
      </p:sp>
    </p:spTree>
    <p:extLst>
      <p:ext uri="{BB962C8B-B14F-4D97-AF65-F5344CB8AC3E}">
        <p14:creationId xmlns:p14="http://schemas.microsoft.com/office/powerpoint/2010/main" val="2759961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6874D-9CB2-34DC-62A8-DEC2ABEB3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5034-FA43-2F82-6DDE-D76DEF999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53" y="400095"/>
            <a:ext cx="11430000" cy="498598"/>
          </a:xfrm>
        </p:spPr>
        <p:txBody>
          <a:bodyPr/>
          <a:lstStyle/>
          <a:p>
            <a:r>
              <a:rPr lang="en-GB" err="1">
                <a:solidFill>
                  <a:srgbClr val="0039A6"/>
                </a:solidFill>
                <a:cs typeface="Arial"/>
              </a:rPr>
              <a:t>Paperly</a:t>
            </a:r>
            <a:r>
              <a:rPr lang="en-GB">
                <a:solidFill>
                  <a:srgbClr val="0039A6"/>
                </a:solidFill>
                <a:cs typeface="Arial"/>
              </a:rPr>
              <a:t> – Chrome Extension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F0468-CCD5-3CD4-1B4D-2171789A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06" b="2517"/>
          <a:stretch/>
        </p:blipFill>
        <p:spPr>
          <a:xfrm>
            <a:off x="1369370" y="1203952"/>
            <a:ext cx="3930313" cy="4807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4664B5-787E-2339-5D21-2CA5275999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67" b="3372"/>
          <a:stretch/>
        </p:blipFill>
        <p:spPr>
          <a:xfrm>
            <a:off x="6723529" y="1201671"/>
            <a:ext cx="3400919" cy="4806200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D06AF426-6BD3-0ECE-2220-AEFA8795D664}"/>
              </a:ext>
            </a:extLst>
          </p:cNvPr>
          <p:cNvSpPr/>
          <p:nvPr/>
        </p:nvSpPr>
        <p:spPr>
          <a:xfrm>
            <a:off x="4531929" y="2780384"/>
            <a:ext cx="2534578" cy="978437"/>
          </a:xfrm>
          <a:prstGeom prst="wedgeRoundRectCallout">
            <a:avLst>
              <a:gd name="adj1" fmla="val -67029"/>
              <a:gd name="adj2" fmla="val 100110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404041"/>
                </a:solidFill>
                <a:ea typeface="+mn-lt"/>
                <a:cs typeface="+mn-lt"/>
              </a:rPr>
              <a:t>Select your Model Provider and then add the API Key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0732C2E7-B7CA-A7AE-FD18-1AE7665A6415}"/>
              </a:ext>
            </a:extLst>
          </p:cNvPr>
          <p:cNvSpPr/>
          <p:nvPr/>
        </p:nvSpPr>
        <p:spPr>
          <a:xfrm>
            <a:off x="9608260" y="4248246"/>
            <a:ext cx="2192655" cy="626745"/>
          </a:xfrm>
          <a:prstGeom prst="wedgeRoundRectCallout">
            <a:avLst>
              <a:gd name="adj1" fmla="val -47279"/>
              <a:gd name="adj2" fmla="val 101643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404041"/>
                </a:solidFill>
                <a:ea typeface="+mn-lt"/>
                <a:cs typeface="+mn-lt"/>
              </a:rPr>
              <a:t>Bookmark answers</a:t>
            </a:r>
          </a:p>
        </p:txBody>
      </p:sp>
    </p:spTree>
    <p:extLst>
      <p:ext uri="{BB962C8B-B14F-4D97-AF65-F5344CB8AC3E}">
        <p14:creationId xmlns:p14="http://schemas.microsoft.com/office/powerpoint/2010/main" val="187684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BAE2E-D476-29D8-15D7-82D73EA87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DA4BE-73C5-B75D-C596-21EF8A5E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03076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GB" err="1"/>
              <a:t>Paperly</a:t>
            </a:r>
            <a:r>
              <a:rPr lang="en-GB"/>
              <a:t> – Chrome Extension</a:t>
            </a:r>
          </a:p>
        </p:txBody>
      </p:sp>
      <p:pic>
        <p:nvPicPr>
          <p:cNvPr id="3" name="Picture 2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59E3C0EE-C035-4A52-A009-F10A4BE62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31" y="2802882"/>
            <a:ext cx="5977391" cy="1643005"/>
          </a:xfrm>
          <a:prstGeom prst="rect">
            <a:avLst/>
          </a:prstGeom>
          <a:noFill/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20C29B-6FD3-67F9-2B81-9C1928502C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996" b="4336"/>
          <a:stretch/>
        </p:blipFill>
        <p:spPr>
          <a:xfrm>
            <a:off x="6311589" y="1607528"/>
            <a:ext cx="5597911" cy="4034989"/>
          </a:xfrm>
          <a:prstGeom prst="rect">
            <a:avLst/>
          </a:prstGeom>
          <a:noFill/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8C6E610C-4390-A01C-3212-D5A581CE8D01}"/>
              </a:ext>
            </a:extLst>
          </p:cNvPr>
          <p:cNvSpPr/>
          <p:nvPr/>
        </p:nvSpPr>
        <p:spPr>
          <a:xfrm>
            <a:off x="2451172" y="4753059"/>
            <a:ext cx="2192655" cy="626745"/>
          </a:xfrm>
          <a:prstGeom prst="wedgeRoundRectCallout">
            <a:avLst>
              <a:gd name="adj1" fmla="val 42739"/>
              <a:gd name="adj2" fmla="val -21506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404041"/>
                </a:solidFill>
                <a:ea typeface="+mn-lt"/>
                <a:cs typeface="+mn-lt"/>
              </a:rPr>
              <a:t>Select the text you want to explanation for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F94052DB-7915-8619-981B-78D0AE44AF47}"/>
              </a:ext>
            </a:extLst>
          </p:cNvPr>
          <p:cNvSpPr/>
          <p:nvPr/>
        </p:nvSpPr>
        <p:spPr>
          <a:xfrm>
            <a:off x="5127941" y="5993752"/>
            <a:ext cx="2368501" cy="626745"/>
          </a:xfrm>
          <a:prstGeom prst="wedgeRoundRectCallout">
            <a:avLst>
              <a:gd name="adj1" fmla="val 42739"/>
              <a:gd name="adj2" fmla="val -21506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404041"/>
                </a:solidFill>
                <a:ea typeface="+mn-lt"/>
                <a:cs typeface="+mn-lt"/>
              </a:rPr>
              <a:t>AI Generated explanation of selected text</a:t>
            </a:r>
          </a:p>
        </p:txBody>
      </p:sp>
    </p:spTree>
    <p:extLst>
      <p:ext uri="{BB962C8B-B14F-4D97-AF65-F5344CB8AC3E}">
        <p14:creationId xmlns:p14="http://schemas.microsoft.com/office/powerpoint/2010/main" val="1604801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B3E92-F492-7A28-AACD-F886B3F49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1FE54-262F-08C3-7DA1-D40CFCE7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00420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GB" err="1"/>
              <a:t>Paperly</a:t>
            </a:r>
            <a:r>
              <a:rPr lang="en-GB"/>
              <a:t> – Chrome Extension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D5C21-9296-7858-991E-9F7389796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16" y="1360449"/>
            <a:ext cx="7928076" cy="527889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CB09E5A-D750-4C76-0804-B4E376200902}"/>
              </a:ext>
            </a:extLst>
          </p:cNvPr>
          <p:cNvSpPr/>
          <p:nvPr/>
        </p:nvSpPr>
        <p:spPr>
          <a:xfrm>
            <a:off x="10135227" y="2019480"/>
            <a:ext cx="2534578" cy="978437"/>
          </a:xfrm>
          <a:prstGeom prst="wedgeRoundRectCallout">
            <a:avLst>
              <a:gd name="adj1" fmla="val -67029"/>
              <a:gd name="adj2" fmla="val 100110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404041"/>
                </a:solidFill>
                <a:ea typeface="+mn-lt"/>
                <a:cs typeface="+mn-lt"/>
              </a:rPr>
              <a:t>Chrome Extension for Q&amp;A Bot: Instantly chat with an AI agent to get answers to research paper queries.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74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00DF0-32BF-D509-2356-D60F1BFBB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8CED-0845-A7BD-5C2E-9CC74763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000" y="301624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GB" err="1"/>
              <a:t>Paperly</a:t>
            </a:r>
            <a:r>
              <a:rPr lang="en-GB"/>
              <a:t> – Chrome Extension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0D93D-82CF-4F8A-6C86-45B0AA90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12" y="1098400"/>
            <a:ext cx="7971263" cy="5307647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00A3672C-400D-0955-5A2D-B2968EADEBAF}"/>
              </a:ext>
            </a:extLst>
          </p:cNvPr>
          <p:cNvSpPr/>
          <p:nvPr/>
        </p:nvSpPr>
        <p:spPr>
          <a:xfrm>
            <a:off x="10077708" y="1750088"/>
            <a:ext cx="1724619" cy="1227288"/>
          </a:xfrm>
          <a:prstGeom prst="wedgeRoundRectCallout">
            <a:avLst>
              <a:gd name="adj1" fmla="val -67029"/>
              <a:gd name="adj2" fmla="val 100110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cs typeface="Arial"/>
              </a:rPr>
              <a:t>AI Agent answering to user queries </a:t>
            </a:r>
          </a:p>
        </p:txBody>
      </p:sp>
    </p:spTree>
    <p:extLst>
      <p:ext uri="{BB962C8B-B14F-4D97-AF65-F5344CB8AC3E}">
        <p14:creationId xmlns:p14="http://schemas.microsoft.com/office/powerpoint/2010/main" val="25300998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AB916-13ED-B9A5-1889-0682ADF75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F612-ADAA-11D4-6A58-2DD1371A3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00420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GB" err="1"/>
              <a:t>Paperly</a:t>
            </a:r>
            <a:r>
              <a:rPr lang="en-GB"/>
              <a:t> – Chrome Extension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E565E-EF35-4B4E-B2FA-400F09404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6281"/>
            <a:ext cx="7772400" cy="5175234"/>
          </a:xfrm>
          <a:prstGeom prst="rect">
            <a:avLst/>
          </a:prstGeom>
        </p:spPr>
      </p:pic>
      <p:sp>
        <p:nvSpPr>
          <p:cNvPr id="5" name="Speech Bubble: Rectangle with Corners Rounded 11">
            <a:extLst>
              <a:ext uri="{FF2B5EF4-FFF2-40B4-BE49-F238E27FC236}">
                <a16:creationId xmlns:a16="http://schemas.microsoft.com/office/drawing/2014/main" id="{15AA0165-5A1A-4D38-1DCE-56F1C114441C}"/>
              </a:ext>
            </a:extLst>
          </p:cNvPr>
          <p:cNvSpPr/>
          <p:nvPr/>
        </p:nvSpPr>
        <p:spPr>
          <a:xfrm>
            <a:off x="10077708" y="1750088"/>
            <a:ext cx="1724619" cy="1227288"/>
          </a:xfrm>
          <a:prstGeom prst="wedgeRoundRectCallout">
            <a:avLst>
              <a:gd name="adj1" fmla="val -67029"/>
              <a:gd name="adj2" fmla="val 100110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cs typeface="Arial"/>
              </a:rPr>
              <a:t>AI Agent recommending papers</a:t>
            </a:r>
          </a:p>
        </p:txBody>
      </p:sp>
    </p:spTree>
    <p:extLst>
      <p:ext uri="{BB962C8B-B14F-4D97-AF65-F5344CB8AC3E}">
        <p14:creationId xmlns:p14="http://schemas.microsoft.com/office/powerpoint/2010/main" val="16768003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0B7B600-3855-7C0D-4D85-8B9BD6F72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9A312-AF87-5AA6-FCE9-7E4D1DCF5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00420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GB" err="1"/>
              <a:t>Paperly</a:t>
            </a:r>
            <a:r>
              <a:rPr lang="en-GB"/>
              <a:t> – Chrome Extension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BE7D91-0E23-D85D-2E71-AED675F3F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776" y="1354339"/>
            <a:ext cx="7772400" cy="517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939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AB76E-A5A1-713C-06D0-FB5AAF9DB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1AA77B-BE88-C988-77CE-691D325C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8" y="3059130"/>
            <a:ext cx="4156364" cy="740844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3192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F970-75EC-5752-F4FB-FF0B3CC2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18572"/>
            <a:ext cx="11430000" cy="498598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Team Members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9AF75-48AC-1FD2-1ED0-8B2033FDF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2CDF8-32CE-4E9C-B71D-397F5A61EE24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7E2A22-D971-58ED-39A7-3951A3BE8D9D}"/>
              </a:ext>
            </a:extLst>
          </p:cNvPr>
          <p:cNvSpPr txBox="1"/>
          <p:nvPr/>
        </p:nvSpPr>
        <p:spPr>
          <a:xfrm>
            <a:off x="1290556" y="4922360"/>
            <a:ext cx="11568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Mahitha Borra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F2553-2DD0-0C04-A7F7-9C4A3BF07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" r="-332" b="24390"/>
          <a:stretch/>
        </p:blipFill>
        <p:spPr>
          <a:xfrm>
            <a:off x="795698" y="2116317"/>
            <a:ext cx="2360017" cy="2619853"/>
          </a:xfrm>
          <a:prstGeom prst="ellipse">
            <a:avLst/>
          </a:prstGeom>
          <a:ln w="12700" cap="rnd">
            <a:solidFill>
              <a:schemeClr val="bg1">
                <a:lumMod val="1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06219D-A517-6A2E-5320-47EBE59E3339}"/>
              </a:ext>
            </a:extLst>
          </p:cNvPr>
          <p:cNvSpPr txBox="1"/>
          <p:nvPr/>
        </p:nvSpPr>
        <p:spPr>
          <a:xfrm>
            <a:off x="5111545" y="4923434"/>
            <a:ext cx="11568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PanchamDesai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BDAB8-EB54-AD25-8553-D7A46638B470}"/>
              </a:ext>
            </a:extLst>
          </p:cNvPr>
          <p:cNvSpPr txBox="1"/>
          <p:nvPr/>
        </p:nvSpPr>
        <p:spPr>
          <a:xfrm>
            <a:off x="8677932" y="4922361"/>
            <a:ext cx="11568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Ruudra Patel</a:t>
            </a:r>
          </a:p>
        </p:txBody>
      </p:sp>
      <p:pic>
        <p:nvPicPr>
          <p:cNvPr id="13" name="Picture 12" descr="A person with a beard&#10;&#10;Description automatically generated">
            <a:extLst>
              <a:ext uri="{FF2B5EF4-FFF2-40B4-BE49-F238E27FC236}">
                <a16:creationId xmlns:a16="http://schemas.microsoft.com/office/drawing/2014/main" id="{EC019019-63C0-A497-D5AC-662832947A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87" r="4587"/>
          <a:stretch/>
        </p:blipFill>
        <p:spPr>
          <a:xfrm>
            <a:off x="4507239" y="2116317"/>
            <a:ext cx="2369800" cy="2609770"/>
          </a:xfrm>
          <a:prstGeom prst="ellipse">
            <a:avLst/>
          </a:prstGeom>
          <a:ln w="12700" cap="rnd">
            <a:solidFill>
              <a:schemeClr val="bg1">
                <a:lumMod val="1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 descr="A person in a blue shirt&#10;&#10;Description automatically generated">
            <a:extLst>
              <a:ext uri="{FF2B5EF4-FFF2-40B4-BE49-F238E27FC236}">
                <a16:creationId xmlns:a16="http://schemas.microsoft.com/office/drawing/2014/main" id="{9435F9E2-CAD4-1091-1368-857C02966F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4" b="26209"/>
          <a:stretch/>
        </p:blipFill>
        <p:spPr>
          <a:xfrm>
            <a:off x="8081058" y="2116318"/>
            <a:ext cx="2356868" cy="2619853"/>
          </a:xfrm>
          <a:prstGeom prst="ellipse">
            <a:avLst/>
          </a:prstGeom>
          <a:ln w="12700" cap="rnd">
            <a:solidFill>
              <a:schemeClr val="bg1">
                <a:lumMod val="1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57304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0AD41-63FD-32ED-72EF-94B7708FD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C474F4-9CBF-68C3-E004-59F7CADA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69" y="3031806"/>
            <a:ext cx="4814582" cy="625043"/>
          </a:xfrm>
        </p:spPr>
        <p:txBody>
          <a:bodyPr/>
          <a:lstStyle/>
          <a:p>
            <a:r>
              <a:rPr lang="en-US" sz="5400">
                <a:latin typeface="Arial"/>
                <a:cs typeface="Arial"/>
              </a:rPr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3431520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07BD4-E880-7462-C638-CC6D0D277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57E4679-55FA-65B0-EBEC-9748EFFDEAAA}"/>
              </a:ext>
            </a:extLst>
          </p:cNvPr>
          <p:cNvSpPr/>
          <p:nvPr/>
        </p:nvSpPr>
        <p:spPr>
          <a:xfrm>
            <a:off x="8646813" y="1436000"/>
            <a:ext cx="3124420" cy="470832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ADAC5-66FE-9DCA-21EB-1F618009D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41" y="255275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US">
                <a:latin typeface="Arial"/>
                <a:cs typeface="Arial"/>
              </a:rPr>
              <a:t>Paperly – AI Powered Research Paper Assistant</a:t>
            </a:r>
            <a:endParaRPr lang="en-US">
              <a:cs typeface="Arial"/>
            </a:endParaRP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B66B3B75-2A32-A06D-852C-EAE0C525E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67" y="1602440"/>
            <a:ext cx="2458919" cy="257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0F8978-C6A0-1681-93A5-64616B056C32}"/>
              </a:ext>
            </a:extLst>
          </p:cNvPr>
          <p:cNvSpPr txBox="1"/>
          <p:nvPr/>
        </p:nvSpPr>
        <p:spPr>
          <a:xfrm>
            <a:off x="120041" y="4379499"/>
            <a:ext cx="3101064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None/>
            </a:pPr>
            <a:r>
              <a:rPr lang="en-US" sz="1400"/>
              <a:t>Research papers are </a:t>
            </a:r>
            <a:r>
              <a:rPr lang="en-US" sz="1400" b="1"/>
              <a:t>complex</a:t>
            </a:r>
            <a:r>
              <a:rPr lang="en-US" sz="1400"/>
              <a:t>, and </a:t>
            </a:r>
            <a:r>
              <a:rPr lang="en-US" sz="1400" b="1"/>
              <a:t>time-consuming</a:t>
            </a:r>
            <a:r>
              <a:rPr lang="en-US" sz="1400"/>
              <a:t> to understand. Students, and professionals struggle with:</a:t>
            </a:r>
            <a:endParaRPr lang="en-US">
              <a:cs typeface="Arial" panose="020B060402020202020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/>
              <a:t>Quickly grasping key findings.</a:t>
            </a:r>
            <a:endParaRPr lang="en-US" sz="1400">
              <a:cs typeface="Arial" panose="020B060402020202020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/>
              <a:t>Understanding domain-specific language.</a:t>
            </a:r>
            <a:endParaRPr lang="en-US" sz="1400">
              <a:cs typeface="Arial" panose="020B0604020202020204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A84A125-DF2E-7378-7E6A-EBED36E5C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711" y="1475142"/>
            <a:ext cx="2775434" cy="278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5FE519-1E75-3B72-6D53-547E61A6904F}"/>
              </a:ext>
            </a:extLst>
          </p:cNvPr>
          <p:cNvSpPr txBox="1"/>
          <p:nvPr/>
        </p:nvSpPr>
        <p:spPr>
          <a:xfrm>
            <a:off x="8932989" y="4298841"/>
            <a:ext cx="2775434" cy="1847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/>
              <a:t>AI-powered assistant</a:t>
            </a:r>
            <a:r>
              <a:rPr lang="en-US" sz="1400"/>
              <a:t> to simplify reading academic papers. Provides:</a:t>
            </a:r>
          </a:p>
          <a:p>
            <a:pPr>
              <a:buNone/>
            </a:pPr>
            <a:endParaRPr lang="en-US" sz="1400"/>
          </a:p>
          <a:p>
            <a:pPr>
              <a:buFont typeface="Arial" panose="020B0604020202020204" pitchFamily="34" charset="0"/>
              <a:buChar char="•"/>
            </a:pPr>
            <a:r>
              <a:rPr lang="en-US" sz="1400"/>
              <a:t>Concise Summaries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/>
              <a:t>Contextual Q&amp;A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/>
              <a:t>Immediate Explanations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/>
              <a:t>Paper Recommendations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26BF23-4CBC-8EA3-496E-347FC5BFD7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611" r="133" b="6805"/>
          <a:stretch/>
        </p:blipFill>
        <p:spPr>
          <a:xfrm>
            <a:off x="3181651" y="1900586"/>
            <a:ext cx="5465162" cy="41624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9CE3B7-E088-854F-6B2F-B48EA30E62A9}"/>
              </a:ext>
            </a:extLst>
          </p:cNvPr>
          <p:cNvSpPr/>
          <p:nvPr/>
        </p:nvSpPr>
        <p:spPr>
          <a:xfrm>
            <a:off x="120041" y="1436000"/>
            <a:ext cx="3061610" cy="4627016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4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43147-2A29-75D1-B4B4-EAB3531AE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218E23-C511-A0E0-44F5-9621FDE40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69" y="3031806"/>
            <a:ext cx="4814582" cy="625043"/>
          </a:xfrm>
        </p:spPr>
        <p:txBody>
          <a:bodyPr/>
          <a:lstStyle/>
          <a:p>
            <a:r>
              <a:rPr lang="en-US" sz="5400">
                <a:latin typeface="Arial"/>
                <a:cs typeface="Arial"/>
              </a:rPr>
              <a:t>Tech Stack</a:t>
            </a:r>
          </a:p>
        </p:txBody>
      </p:sp>
    </p:spTree>
    <p:extLst>
      <p:ext uri="{BB962C8B-B14F-4D97-AF65-F5344CB8AC3E}">
        <p14:creationId xmlns:p14="http://schemas.microsoft.com/office/powerpoint/2010/main" val="73592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4880D-4A33-8C4F-C81F-A2B3C281B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DEC7-2051-790A-AD5D-F93D4CEE4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7" y="585137"/>
            <a:ext cx="11430000" cy="498598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Tools and technologies</a:t>
            </a:r>
            <a:endParaRPr lang="en-US"/>
          </a:p>
        </p:txBody>
      </p:sp>
      <p:pic>
        <p:nvPicPr>
          <p:cNvPr id="1032" name="Picture 8" descr="Python Logo - PNG and Vector - Logo ...">
            <a:extLst>
              <a:ext uri="{FF2B5EF4-FFF2-40B4-BE49-F238E27FC236}">
                <a16:creationId xmlns:a16="http://schemas.microsoft.com/office/drawing/2014/main" id="{B1EC059E-034E-2555-72C7-6B062F576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975" y="3106297"/>
            <a:ext cx="702863" cy="64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ntroducing LangChain: Empowering ...">
            <a:extLst>
              <a:ext uri="{FF2B5EF4-FFF2-40B4-BE49-F238E27FC236}">
                <a16:creationId xmlns:a16="http://schemas.microsoft.com/office/drawing/2014/main" id="{679FCB62-004A-0A42-DB7F-8A70717D0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-280" t="20718" r="-363" b="16807"/>
          <a:stretch/>
        </p:blipFill>
        <p:spPr>
          <a:xfrm>
            <a:off x="8018593" y="3875850"/>
            <a:ext cx="1134342" cy="603231"/>
          </a:xfrm>
          <a:prstGeom prst="rect">
            <a:avLst/>
          </a:prstGeom>
        </p:spPr>
      </p:pic>
      <p:pic>
        <p:nvPicPr>
          <p:cNvPr id="5" name="Picture 4" descr="Introduction to JavaScript ...">
            <a:extLst>
              <a:ext uri="{FF2B5EF4-FFF2-40B4-BE49-F238E27FC236}">
                <a16:creationId xmlns:a16="http://schemas.microsoft.com/office/drawing/2014/main" id="{7CE85930-F00D-E74A-68AC-4CF178DCB7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954" r="22563" b="-12344"/>
          <a:stretch/>
        </p:blipFill>
        <p:spPr>
          <a:xfrm>
            <a:off x="7501678" y="1658335"/>
            <a:ext cx="1033830" cy="1040097"/>
          </a:xfrm>
          <a:prstGeom prst="rect">
            <a:avLst/>
          </a:prstGeom>
        </p:spPr>
      </p:pic>
      <p:pic>
        <p:nvPicPr>
          <p:cNvPr id="8" name="Picture 7" descr="Basic Syntax of HTML. Lets take a quick ...">
            <a:extLst>
              <a:ext uri="{FF2B5EF4-FFF2-40B4-BE49-F238E27FC236}">
                <a16:creationId xmlns:a16="http://schemas.microsoft.com/office/drawing/2014/main" id="{36199881-094D-1844-3DE1-E2FBA68496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r="48435" b="2023"/>
          <a:stretch/>
        </p:blipFill>
        <p:spPr>
          <a:xfrm>
            <a:off x="6145406" y="1467353"/>
            <a:ext cx="1072158" cy="1034045"/>
          </a:xfrm>
          <a:prstGeom prst="rect">
            <a:avLst/>
          </a:prstGeom>
        </p:spPr>
      </p:pic>
      <p:pic>
        <p:nvPicPr>
          <p:cNvPr id="11" name="Picture 10" descr="File:CSS3 logo and wordmark.svg ...">
            <a:extLst>
              <a:ext uri="{FF2B5EF4-FFF2-40B4-BE49-F238E27FC236}">
                <a16:creationId xmlns:a16="http://schemas.microsoft.com/office/drawing/2014/main" id="{D1232425-50A8-57AA-BE08-44E971DEC8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46946" y="1461022"/>
            <a:ext cx="643612" cy="903672"/>
          </a:xfrm>
          <a:prstGeom prst="rect">
            <a:avLst/>
          </a:prstGeom>
        </p:spPr>
      </p:pic>
      <p:pic>
        <p:nvPicPr>
          <p:cNvPr id="4" name="Picture 3" descr="GitHub - RMNCLDYO/groq-ai-toolkit: A versatile CLI and Python wrapper for  Groq AI's breakthrough LPU Inference Engine. Streamline the creation of  chatbots and generate dynamic text with speeds of up to 800 tokens/sec.">
            <a:extLst>
              <a:ext uri="{FF2B5EF4-FFF2-40B4-BE49-F238E27FC236}">
                <a16:creationId xmlns:a16="http://schemas.microsoft.com/office/drawing/2014/main" id="{7E9ECC89-F5BD-59C5-D5FA-A7593DA99B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71940" y="3322647"/>
            <a:ext cx="925113" cy="311641"/>
          </a:xfrm>
          <a:prstGeom prst="rect">
            <a:avLst/>
          </a:prstGeom>
        </p:spPr>
      </p:pic>
      <p:pic>
        <p:nvPicPr>
          <p:cNvPr id="2050" name="Picture 2" descr="Why FastAPI?. FastAPI is a rather minimalistic… | by Ajesh Martin |  featurepreneur | Medium">
            <a:extLst>
              <a:ext uri="{FF2B5EF4-FFF2-40B4-BE49-F238E27FC236}">
                <a16:creationId xmlns:a16="http://schemas.microsoft.com/office/drawing/2014/main" id="{21BD24A4-5C07-5411-86BB-441076969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782" y="3196314"/>
            <a:ext cx="1371310" cy="49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eautiful Soup: Introduction to web scraping with Python">
            <a:extLst>
              <a:ext uri="{FF2B5EF4-FFF2-40B4-BE49-F238E27FC236}">
                <a16:creationId xmlns:a16="http://schemas.microsoft.com/office/drawing/2014/main" id="{653DFBD7-C911-C37E-A9AF-816F6E863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-2840" r="2144" b="18518"/>
          <a:stretch/>
        </p:blipFill>
        <p:spPr bwMode="auto">
          <a:xfrm>
            <a:off x="9738739" y="3845016"/>
            <a:ext cx="1481250" cy="5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ython Logo - PNG and Vector - Logo ...">
            <a:extLst>
              <a:ext uri="{FF2B5EF4-FFF2-40B4-BE49-F238E27FC236}">
                <a16:creationId xmlns:a16="http://schemas.microsoft.com/office/drawing/2014/main" id="{2DE4A95B-8B3A-568D-9011-F7CDF836E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090" y="5107737"/>
            <a:ext cx="583919" cy="64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orch · PyPI">
            <a:extLst>
              <a:ext uri="{FF2B5EF4-FFF2-40B4-BE49-F238E27FC236}">
                <a16:creationId xmlns:a16="http://schemas.microsoft.com/office/drawing/2014/main" id="{DDD01E4C-0389-3A78-EAF8-E63D44D53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384" y="4080306"/>
            <a:ext cx="1904324" cy="38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80338C-027F-2D91-7CC0-DC8AA4EDFDBF}"/>
              </a:ext>
            </a:extLst>
          </p:cNvPr>
          <p:cNvSpPr txBox="1"/>
          <p:nvPr/>
        </p:nvSpPr>
        <p:spPr>
          <a:xfrm>
            <a:off x="223282" y="1747914"/>
            <a:ext cx="4008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Chrome Extension</a:t>
            </a:r>
          </a:p>
          <a:p>
            <a:pPr algn="ctr"/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(Front end)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D0732FC-DEDF-96DC-1D5A-FA5B4E31F366}"/>
              </a:ext>
            </a:extLst>
          </p:cNvPr>
          <p:cNvSpPr/>
          <p:nvPr/>
        </p:nvSpPr>
        <p:spPr>
          <a:xfrm>
            <a:off x="4318738" y="2046649"/>
            <a:ext cx="614832" cy="33130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E4957E-910C-9B95-BB73-B41F4ED8CF8A}"/>
              </a:ext>
            </a:extLst>
          </p:cNvPr>
          <p:cNvSpPr txBox="1"/>
          <p:nvPr/>
        </p:nvSpPr>
        <p:spPr>
          <a:xfrm>
            <a:off x="223282" y="3255712"/>
            <a:ext cx="4008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Chrome Extension</a:t>
            </a:r>
          </a:p>
          <a:p>
            <a:pPr algn="ctr"/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(Back end)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984E164-875D-321E-EA46-B34A7CBE358C}"/>
              </a:ext>
            </a:extLst>
          </p:cNvPr>
          <p:cNvSpPr/>
          <p:nvPr/>
        </p:nvSpPr>
        <p:spPr>
          <a:xfrm>
            <a:off x="4366575" y="3521215"/>
            <a:ext cx="614832" cy="33130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GitHub - RMNCLDYO/groq-ai-toolkit: A versatile CLI and Python wrapper for  Groq AI's breakthrough LPU Inference Engine. Streamline the creation of  chatbots and generate dynamic text with speeds of up to 800 tokens/sec.">
            <a:extLst>
              <a:ext uri="{FF2B5EF4-FFF2-40B4-BE49-F238E27FC236}">
                <a16:creationId xmlns:a16="http://schemas.microsoft.com/office/drawing/2014/main" id="{CF339163-FF9E-980A-E6D7-8CBEA4E5B8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1274" y="5746648"/>
            <a:ext cx="964666" cy="3249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105F27-8CC5-16CE-24F5-C65B6C6E416E}"/>
              </a:ext>
            </a:extLst>
          </p:cNvPr>
          <p:cNvSpPr txBox="1"/>
          <p:nvPr/>
        </p:nvSpPr>
        <p:spPr>
          <a:xfrm>
            <a:off x="406765" y="5128489"/>
            <a:ext cx="400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Web Application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68DC1BE-8D3D-4453-656D-522B39DDA9E4}"/>
              </a:ext>
            </a:extLst>
          </p:cNvPr>
          <p:cNvSpPr/>
          <p:nvPr/>
        </p:nvSpPr>
        <p:spPr>
          <a:xfrm>
            <a:off x="4366575" y="5175899"/>
            <a:ext cx="614832" cy="33130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327979C-BA08-8AED-CF4C-D098C683F111}"/>
              </a:ext>
            </a:extLst>
          </p:cNvPr>
          <p:cNvCxnSpPr>
            <a:cxnSpLocks/>
          </p:cNvCxnSpPr>
          <p:nvPr/>
        </p:nvCxnSpPr>
        <p:spPr>
          <a:xfrm>
            <a:off x="5605308" y="2693903"/>
            <a:ext cx="5615443" cy="0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036F9F-F522-A558-1E97-2B2AB889447D}"/>
              </a:ext>
            </a:extLst>
          </p:cNvPr>
          <p:cNvCxnSpPr>
            <a:cxnSpLocks/>
          </p:cNvCxnSpPr>
          <p:nvPr/>
        </p:nvCxnSpPr>
        <p:spPr>
          <a:xfrm>
            <a:off x="5605309" y="4686678"/>
            <a:ext cx="5615443" cy="0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Faiss Reviews - 2025">
            <a:extLst>
              <a:ext uri="{FF2B5EF4-FFF2-40B4-BE49-F238E27FC236}">
                <a16:creationId xmlns:a16="http://schemas.microsoft.com/office/drawing/2014/main" id="{1BDA31B2-E553-EBE1-832B-1E9EBF1DBA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63" t="28000" b="27117"/>
          <a:stretch/>
        </p:blipFill>
        <p:spPr>
          <a:xfrm>
            <a:off x="7896116" y="5074360"/>
            <a:ext cx="1150830" cy="534384"/>
          </a:xfrm>
          <a:prstGeom prst="rect">
            <a:avLst/>
          </a:prstGeom>
        </p:spPr>
      </p:pic>
      <p:pic>
        <p:nvPicPr>
          <p:cNvPr id="2066" name="Picture 18" descr="Streamlit Releases Version 1.0, the Fastest Way to Build">
            <a:extLst>
              <a:ext uri="{FF2B5EF4-FFF2-40B4-BE49-F238E27FC236}">
                <a16:creationId xmlns:a16="http://schemas.microsoft.com/office/drawing/2014/main" id="{8C93D51D-5D96-3C00-A67E-45D05CE9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764" y="5269662"/>
            <a:ext cx="1059775" cy="59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et started with LangSmith | 🦜️🛠️ LangSmith">
            <a:extLst>
              <a:ext uri="{FF2B5EF4-FFF2-40B4-BE49-F238E27FC236}">
                <a16:creationId xmlns:a16="http://schemas.microsoft.com/office/drawing/2014/main" id="{6D9E1213-B0DD-0E20-FDA2-C30ED2647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394" y="3315110"/>
            <a:ext cx="1904324" cy="29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116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20204-6739-5E9D-4A87-1342AB316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388A76-D427-FB28-BA5C-5168840BD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69" y="2720183"/>
            <a:ext cx="4814582" cy="1248290"/>
          </a:xfrm>
        </p:spPr>
        <p:txBody>
          <a:bodyPr/>
          <a:lstStyle/>
          <a:p>
            <a:r>
              <a:rPr lang="en-US" sz="5400">
                <a:latin typeface="Arial"/>
                <a:cs typeface="Arial"/>
              </a:rPr>
              <a:t>Team Structure</a:t>
            </a:r>
          </a:p>
        </p:txBody>
      </p:sp>
    </p:spTree>
    <p:extLst>
      <p:ext uri="{BB962C8B-B14F-4D97-AF65-F5344CB8AC3E}">
        <p14:creationId xmlns:p14="http://schemas.microsoft.com/office/powerpoint/2010/main" val="645825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0712D-C690-2B9C-FC62-9831DD413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E756A-8DCA-9DCF-C544-74265A01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08887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US">
                <a:latin typeface="Arial"/>
                <a:cs typeface="Arial"/>
              </a:rPr>
              <a:t>Team Structure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517CD-D4AA-AEC9-FEA2-9748C003DFC8}"/>
              </a:ext>
            </a:extLst>
          </p:cNvPr>
          <p:cNvSpPr txBox="1"/>
          <p:nvPr/>
        </p:nvSpPr>
        <p:spPr>
          <a:xfrm>
            <a:off x="173531" y="1239653"/>
            <a:ext cx="5749460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Pancham Desai (Project Manager, AI Developer)</a:t>
            </a:r>
            <a:endParaRPr lang="en-US">
              <a:solidFill>
                <a:schemeClr val="tx2"/>
              </a:solidFill>
              <a:cs typeface="Arial" panose="020B0604020202020204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Led end-to-end project execution, overseeing system design, development, and deployment timelines.</a:t>
            </a:r>
            <a:endParaRPr lang="en-US">
              <a:solidFill>
                <a:srgbClr val="0039A6"/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Implemented a Research Paper Q&amp;A system using Retrieval-Augmented Generation (RAG) techniques with </a:t>
            </a:r>
            <a:r>
              <a:rPr lang="en-US" sz="1400" err="1">
                <a:ea typeface="+mn-lt"/>
                <a:cs typeface="+mn-lt"/>
              </a:rPr>
              <a:t>Groq</a:t>
            </a:r>
            <a:r>
              <a:rPr lang="en-US" sz="1400">
                <a:ea typeface="+mn-lt"/>
                <a:cs typeface="+mn-lt"/>
              </a:rPr>
              <a:t> API.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Collaborated closely with Mahitha to integrate the Q&amp;A system into a Chrome Extension for seamless user interaction</a:t>
            </a:r>
            <a:endParaRPr lang="en-US" sz="1400"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Managed user feedback cycles and iteratively refined system functionalities based on real-world testing.</a:t>
            </a:r>
            <a:endParaRPr lang="en-US" sz="1400">
              <a:cs typeface="Arial"/>
            </a:endParaRPr>
          </a:p>
          <a:p>
            <a:pPr algn="just">
              <a:buFont typeface="Arial"/>
              <a:buChar char="•"/>
            </a:pPr>
            <a:endParaRPr lang="en-US" sz="1400">
              <a:latin typeface="Arial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endParaRPr lang="en-US" sz="140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98591-65B8-D56C-9C1A-2B0792D436B1}"/>
              </a:ext>
            </a:extLst>
          </p:cNvPr>
          <p:cNvSpPr txBox="1"/>
          <p:nvPr/>
        </p:nvSpPr>
        <p:spPr>
          <a:xfrm>
            <a:off x="201222" y="3995590"/>
            <a:ext cx="5894778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Mahitha Borra (Full stack Gen AI Engineer, QA Tester)</a:t>
            </a:r>
            <a:endParaRPr lang="en-US">
              <a:solidFill>
                <a:schemeClr val="tx2"/>
              </a:solidFill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Built the Chrome Extension using HTML and </a:t>
            </a:r>
            <a:r>
              <a:rPr lang="en-US" sz="1400" err="1">
                <a:ea typeface="+mn-lt"/>
                <a:cs typeface="+mn-lt"/>
              </a:rPr>
              <a:t>Javascript</a:t>
            </a:r>
            <a:r>
              <a:rPr lang="en-US" sz="1400">
                <a:ea typeface="+mn-lt"/>
                <a:cs typeface="+mn-lt"/>
              </a:rPr>
              <a:t> frameworks to build the product.</a:t>
            </a:r>
            <a:endParaRPr lang="en-US" sz="1400"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Integrated an Agent along with Pancham using </a:t>
            </a:r>
            <a:r>
              <a:rPr lang="en-US" sz="1400" err="1">
                <a:ea typeface="+mn-lt"/>
                <a:cs typeface="+mn-lt"/>
              </a:rPr>
              <a:t>langchain</a:t>
            </a:r>
            <a:r>
              <a:rPr lang="en-US" sz="1400">
                <a:ea typeface="+mn-lt"/>
                <a:cs typeface="+mn-lt"/>
              </a:rPr>
              <a:t> into the Research Paper Q&amp;A system</a:t>
            </a:r>
            <a:endParaRPr lang="en-US" sz="1400"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Designed and developed a responsive and intuitive Chrome Extension UI tailored for research summarization, </a:t>
            </a:r>
            <a:r>
              <a:rPr lang="en-US" sz="1400" err="1">
                <a:ea typeface="+mn-lt"/>
                <a:cs typeface="+mn-lt"/>
              </a:rPr>
              <a:t>QnA</a:t>
            </a:r>
            <a:r>
              <a:rPr lang="en-US" sz="1400">
                <a:ea typeface="+mn-lt"/>
                <a:cs typeface="+mn-lt"/>
              </a:rPr>
              <a:t> and Recommendation</a:t>
            </a:r>
            <a:endParaRPr lang="en-US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en-US" sz="1400">
              <a:solidFill>
                <a:srgbClr val="404041"/>
              </a:solidFill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26D054-B01A-D1D5-CD88-B2BC825609A6}"/>
              </a:ext>
            </a:extLst>
          </p:cNvPr>
          <p:cNvSpPr txBox="1"/>
          <p:nvPr/>
        </p:nvSpPr>
        <p:spPr>
          <a:xfrm>
            <a:off x="6269010" y="1251974"/>
            <a:ext cx="5284076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Ruudra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 Patel (Frontend Developer, AI Integrations Engineer)</a:t>
            </a:r>
            <a:endParaRPr lang="en-GB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sz="1400">
                <a:ea typeface="+mn-lt"/>
                <a:cs typeface="+mn-lt"/>
              </a:rPr>
              <a:t>Explored and reviewed various LLM integration APIs to power summarization capabilities.</a:t>
            </a:r>
            <a:endParaRPr lang="en-GB" sz="1400"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sz="1400">
                <a:ea typeface="+mn-lt"/>
                <a:cs typeface="+mn-lt"/>
              </a:rPr>
              <a:t>Developed the Summarization Module to automatically extract key insights from research papers.</a:t>
            </a:r>
            <a:endParaRPr lang="en-GB" sz="1400"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sz="1400">
                <a:ea typeface="+mn-lt"/>
                <a:cs typeface="+mn-lt"/>
              </a:rPr>
              <a:t>Designed and deployed the full Website UI using </a:t>
            </a:r>
            <a:r>
              <a:rPr lang="en-GB" sz="1400" err="1">
                <a:ea typeface="+mn-lt"/>
                <a:cs typeface="+mn-lt"/>
              </a:rPr>
              <a:t>streamlit</a:t>
            </a:r>
            <a:r>
              <a:rPr lang="en-GB" sz="1400">
                <a:ea typeface="+mn-lt"/>
                <a:cs typeface="+mn-lt"/>
              </a:rPr>
              <a:t> for </a:t>
            </a:r>
            <a:r>
              <a:rPr lang="en-GB" sz="1400" err="1">
                <a:ea typeface="+mn-lt"/>
                <a:cs typeface="+mn-lt"/>
              </a:rPr>
              <a:t>Paperly</a:t>
            </a:r>
            <a:r>
              <a:rPr lang="en-GB" sz="1400">
                <a:ea typeface="+mn-lt"/>
                <a:cs typeface="+mn-lt"/>
              </a:rPr>
              <a:t>  ensuring a seamless and intuitive user experience.</a:t>
            </a:r>
            <a:endParaRPr lang="en-GB" sz="1400"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sz="1400">
                <a:ea typeface="+mn-lt"/>
                <a:cs typeface="+mn-lt"/>
              </a:rPr>
              <a:t>Performed user testing sessions and continuously improved the UI/UX based on iterative feedback.</a:t>
            </a:r>
            <a:endParaRPr lang="en-GB" sz="1400"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18B09D-5580-B9DD-C01F-3E25DA5E54DC}"/>
              </a:ext>
            </a:extLst>
          </p:cNvPr>
          <p:cNvSpPr txBox="1"/>
          <p:nvPr/>
        </p:nvSpPr>
        <p:spPr>
          <a:xfrm>
            <a:off x="6380522" y="4038090"/>
            <a:ext cx="499832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Collaboration framework</a:t>
            </a:r>
          </a:p>
          <a:p>
            <a:pPr marL="400050" indent="-400050" algn="just">
              <a:buFont typeface="Arial" panose="020B0604020202020204" pitchFamily="34" charset="0"/>
              <a:buChar char="•"/>
            </a:pPr>
            <a:r>
              <a:rPr lang="en-US" sz="1400"/>
              <a:t>Weekly meetings every Friday at 2 PM via Zoom. </a:t>
            </a:r>
          </a:p>
          <a:p>
            <a:pPr marL="400050" indent="-400050" algn="just">
              <a:buFont typeface="Arial" panose="020B0604020202020204" pitchFamily="34" charset="0"/>
              <a:buChar char="•"/>
            </a:pPr>
            <a:r>
              <a:rPr lang="en-US" sz="1400"/>
              <a:t>Integration checkpoints every Wednesday. </a:t>
            </a:r>
          </a:p>
          <a:p>
            <a:pPr marL="400050" indent="-400050" algn="just">
              <a:buFont typeface="Arial" panose="020B0604020202020204" pitchFamily="34" charset="0"/>
              <a:buChar char="•"/>
            </a:pPr>
            <a:r>
              <a:rPr lang="en-US" sz="1400"/>
              <a:t>Regular syncs with and testing. </a:t>
            </a:r>
          </a:p>
          <a:p>
            <a:pPr marL="400050" indent="-400050" algn="just">
              <a:buFont typeface="Arial" panose="020B0604020202020204" pitchFamily="34" charset="0"/>
              <a:buChar char="•"/>
            </a:pPr>
            <a:r>
              <a:rPr lang="en-US" sz="1400"/>
              <a:t>Team consensus for major decisions</a:t>
            </a:r>
          </a:p>
          <a:p>
            <a:pPr marL="400050" indent="-400050" algn="just">
              <a:buFont typeface="Arial" panose="020B0604020202020204" pitchFamily="34" charset="0"/>
              <a:buChar char="•"/>
            </a:pPr>
            <a:r>
              <a:rPr lang="en-US" sz="1400"/>
              <a:t>Pancham as final decision-maker. </a:t>
            </a:r>
          </a:p>
          <a:p>
            <a:pPr marL="400050" indent="-400050" algn="just">
              <a:buFont typeface="Arial" panose="020B0604020202020204" pitchFamily="34" charset="0"/>
              <a:buChar char="•"/>
            </a:pPr>
            <a:r>
              <a:rPr lang="en-US" sz="1400"/>
              <a:t>Documentation via README files in </a:t>
            </a:r>
            <a:r>
              <a:rPr lang="en-US" sz="1400" err="1"/>
              <a:t>Github</a:t>
            </a:r>
            <a:r>
              <a:rPr lang="en-US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375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C3AFA-92C2-67FC-6A2C-071CB7B58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0ACA83-E190-D7A6-52EF-BD6585E28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523" y="2174724"/>
            <a:ext cx="4967156" cy="2218108"/>
          </a:xfrm>
        </p:spPr>
        <p:txBody>
          <a:bodyPr/>
          <a:lstStyle/>
          <a:p>
            <a:r>
              <a:rPr lang="en-US"/>
              <a:t>Demo Screenshots</a:t>
            </a:r>
          </a:p>
        </p:txBody>
      </p:sp>
    </p:spTree>
    <p:extLst>
      <p:ext uri="{BB962C8B-B14F-4D97-AF65-F5344CB8AC3E}">
        <p14:creationId xmlns:p14="http://schemas.microsoft.com/office/powerpoint/2010/main" val="1016618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binson_PPT_template_16x9_CE_3" id="{7E7BB4D5-A6CF-D840-B64A-1A7149FE5A55}" vid="{43DDED81-B479-0843-AF32-54DCDA12F5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17</Slides>
  <Notes>1</Notes>
  <HiddenSlides>1</HiddenSlide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19" baseType="lpstr">
      <vt:lpstr>Office Theme</vt:lpstr>
      <vt:lpstr>MAT008_Robinson_PPT_template_20160817_1e</vt:lpstr>
      <vt:lpstr>Paperly – Research Assistant</vt:lpstr>
      <vt:lpstr>Team Members</vt:lpstr>
      <vt:lpstr>Pitch</vt:lpstr>
      <vt:lpstr>Paperly – AI Powered Research Paper Assistant</vt:lpstr>
      <vt:lpstr>Tech Stack</vt:lpstr>
      <vt:lpstr>Tools and technologies</vt:lpstr>
      <vt:lpstr>Team Structure</vt:lpstr>
      <vt:lpstr>Team Structure</vt:lpstr>
      <vt:lpstr>Demo Screenshots</vt:lpstr>
      <vt:lpstr>Paperly – Web Interface</vt:lpstr>
      <vt:lpstr>Paperly – Chrome Extension</vt:lpstr>
      <vt:lpstr>Paperly – Chrome Extension</vt:lpstr>
      <vt:lpstr>Paperly – Chrome Extension</vt:lpstr>
      <vt:lpstr>Paperly – Chrome Extension</vt:lpstr>
      <vt:lpstr>Paperly – Chrome Extension</vt:lpstr>
      <vt:lpstr>Paperly – Chrome Extension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Mahitha Borra</dc:creator>
  <cp:revision>1</cp:revision>
  <dcterms:created xsi:type="dcterms:W3CDTF">2025-03-02T21:23:20Z</dcterms:created>
  <dcterms:modified xsi:type="dcterms:W3CDTF">2025-04-28T23:52:01Z</dcterms:modified>
</cp:coreProperties>
</file>